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308" r:id="rId6"/>
    <p:sldId id="309" r:id="rId7"/>
    <p:sldId id="312" r:id="rId8"/>
    <p:sldId id="313" r:id="rId9"/>
    <p:sldId id="314" r:id="rId10"/>
    <p:sldId id="316" r:id="rId11"/>
    <p:sldId id="318" r:id="rId12"/>
    <p:sldId id="317" r:id="rId13"/>
    <p:sldId id="322" r:id="rId14"/>
    <p:sldId id="323" r:id="rId15"/>
    <p:sldId id="325" r:id="rId16"/>
    <p:sldId id="319" r:id="rId17"/>
    <p:sldId id="326" r:id="rId18"/>
    <p:sldId id="327" r:id="rId19"/>
    <p:sldId id="328" r:id="rId20"/>
    <p:sldId id="31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D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3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aru Welikala" userId="S::swelikala00@mylangara.ca::b02e969c-0db8-48c3-b4c2-cda84a9fc33d" providerId="AD" clId="Web-{98C797FB-1F3E-4FB4-9FBA-E98225F5BAD0}"/>
    <pc:docChg chg="addSld delSld modSld sldOrd">
      <pc:chgData name="Sandaru Welikala" userId="S::swelikala00@mylangara.ca::b02e969c-0db8-48c3-b4c2-cda84a9fc33d" providerId="AD" clId="Web-{98C797FB-1F3E-4FB4-9FBA-E98225F5BAD0}" dt="2024-03-31T06:45:30.304" v="2622" actId="14100"/>
      <pc:docMkLst>
        <pc:docMk/>
      </pc:docMkLst>
      <pc:sldChg chg="modSp">
        <pc:chgData name="Sandaru Welikala" userId="S::swelikala00@mylangara.ca::b02e969c-0db8-48c3-b4c2-cda84a9fc33d" providerId="AD" clId="Web-{98C797FB-1F3E-4FB4-9FBA-E98225F5BAD0}" dt="2024-03-31T04:17:06.141" v="3" actId="14100"/>
        <pc:sldMkLst>
          <pc:docMk/>
          <pc:sldMk cId="2543175436" sldId="314"/>
        </pc:sldMkLst>
        <pc:picChg chg="mod">
          <ac:chgData name="Sandaru Welikala" userId="S::swelikala00@mylangara.ca::b02e969c-0db8-48c3-b4c2-cda84a9fc33d" providerId="AD" clId="Web-{98C797FB-1F3E-4FB4-9FBA-E98225F5BAD0}" dt="2024-03-31T04:17:06.141" v="3" actId="14100"/>
          <ac:picMkLst>
            <pc:docMk/>
            <pc:sldMk cId="2543175436" sldId="314"/>
            <ac:picMk id="33" creationId="{D5C096AB-8C3B-C92B-045C-3C55D0977136}"/>
          </ac:picMkLst>
        </pc:picChg>
      </pc:sldChg>
      <pc:sldChg chg="modSp">
        <pc:chgData name="Sandaru Welikala" userId="S::swelikala00@mylangara.ca::b02e969c-0db8-48c3-b4c2-cda84a9fc33d" providerId="AD" clId="Web-{98C797FB-1F3E-4FB4-9FBA-E98225F5BAD0}" dt="2024-03-31T04:17:42.298" v="4" actId="20577"/>
        <pc:sldMkLst>
          <pc:docMk/>
          <pc:sldMk cId="1007976551" sldId="316"/>
        </pc:sldMkLst>
        <pc:spChg chg="mod">
          <ac:chgData name="Sandaru Welikala" userId="S::swelikala00@mylangara.ca::b02e969c-0db8-48c3-b4c2-cda84a9fc33d" providerId="AD" clId="Web-{98C797FB-1F3E-4FB4-9FBA-E98225F5BAD0}" dt="2024-03-31T04:17:42.298" v="4" actId="20577"/>
          <ac:spMkLst>
            <pc:docMk/>
            <pc:sldMk cId="1007976551" sldId="316"/>
            <ac:spMk id="21" creationId="{8B717043-5D89-AB73-2664-853F3242712E}"/>
          </ac:spMkLst>
        </pc:spChg>
      </pc:sldChg>
      <pc:sldChg chg="addSp delSp modSp">
        <pc:chgData name="Sandaru Welikala" userId="S::swelikala00@mylangara.ca::b02e969c-0db8-48c3-b4c2-cda84a9fc33d" providerId="AD" clId="Web-{98C797FB-1F3E-4FB4-9FBA-E98225F5BAD0}" dt="2024-03-31T04:54:14.845" v="839" actId="20577"/>
        <pc:sldMkLst>
          <pc:docMk/>
          <pc:sldMk cId="615943083" sldId="317"/>
        </pc:sldMkLst>
        <pc:spChg chg="add mod">
          <ac:chgData name="Sandaru Welikala" userId="S::swelikala00@mylangara.ca::b02e969c-0db8-48c3-b4c2-cda84a9fc33d" providerId="AD" clId="Web-{98C797FB-1F3E-4FB4-9FBA-E98225F5BAD0}" dt="2024-03-31T04:52:42.454" v="800" actId="14100"/>
          <ac:spMkLst>
            <pc:docMk/>
            <pc:sldMk cId="615943083" sldId="317"/>
            <ac:spMk id="2" creationId="{31DEB5AD-EEF0-9D3E-6480-84F935BCF555}"/>
          </ac:spMkLst>
        </pc:spChg>
        <pc:spChg chg="add mod">
          <ac:chgData name="Sandaru Welikala" userId="S::swelikala00@mylangara.ca::b02e969c-0db8-48c3-b4c2-cda84a9fc33d" providerId="AD" clId="Web-{98C797FB-1F3E-4FB4-9FBA-E98225F5BAD0}" dt="2024-03-31T04:52:59.063" v="802" actId="1076"/>
          <ac:spMkLst>
            <pc:docMk/>
            <pc:sldMk cId="615943083" sldId="317"/>
            <ac:spMk id="4" creationId="{9EFD4B7B-9AF4-3627-1703-EC4D4F4F6264}"/>
          </ac:spMkLst>
        </pc:spChg>
        <pc:spChg chg="mod">
          <ac:chgData name="Sandaru Welikala" userId="S::swelikala00@mylangara.ca::b02e969c-0db8-48c3-b4c2-cda84a9fc33d" providerId="AD" clId="Web-{98C797FB-1F3E-4FB4-9FBA-E98225F5BAD0}" dt="2024-03-31T04:19:53.726" v="12" actId="14100"/>
          <ac:spMkLst>
            <pc:docMk/>
            <pc:sldMk cId="615943083" sldId="317"/>
            <ac:spMk id="5" creationId="{B33112DE-4698-3E8E-8983-54C7BF92A502}"/>
          </ac:spMkLst>
        </pc:spChg>
        <pc:spChg chg="del">
          <ac:chgData name="Sandaru Welikala" userId="S::swelikala00@mylangara.ca::b02e969c-0db8-48c3-b4c2-cda84a9fc33d" providerId="AD" clId="Web-{98C797FB-1F3E-4FB4-9FBA-E98225F5BAD0}" dt="2024-03-31T04:18:47.116" v="5"/>
          <ac:spMkLst>
            <pc:docMk/>
            <pc:sldMk cId="615943083" sldId="317"/>
            <ac:spMk id="6" creationId="{D597D069-B0EC-D5D2-B25B-6A2CE7C8DF64}"/>
          </ac:spMkLst>
        </pc:spChg>
        <pc:spChg chg="add mod">
          <ac:chgData name="Sandaru Welikala" userId="S::swelikala00@mylangara.ca::b02e969c-0db8-48c3-b4c2-cda84a9fc33d" providerId="AD" clId="Web-{98C797FB-1F3E-4FB4-9FBA-E98225F5BAD0}" dt="2024-03-31T04:54:14.845" v="839" actId="20577"/>
          <ac:spMkLst>
            <pc:docMk/>
            <pc:sldMk cId="615943083" sldId="317"/>
            <ac:spMk id="7" creationId="{DD7ACE51-94FC-A7F5-A38C-80FCBF28ABCA}"/>
          </ac:spMkLst>
        </pc:spChg>
        <pc:graphicFrameChg chg="add mod modGraphic">
          <ac:chgData name="Sandaru Welikala" userId="S::swelikala00@mylangara.ca::b02e969c-0db8-48c3-b4c2-cda84a9fc33d" providerId="AD" clId="Web-{98C797FB-1F3E-4FB4-9FBA-E98225F5BAD0}" dt="2024-03-31T04:53:09.688" v="803" actId="1076"/>
          <ac:graphicFrameMkLst>
            <pc:docMk/>
            <pc:sldMk cId="615943083" sldId="317"/>
            <ac:graphicFrameMk id="3" creationId="{6BAFF13F-98BD-E73F-927F-29F7BC5DF89D}"/>
          </ac:graphicFrameMkLst>
        </pc:graphicFrameChg>
        <pc:picChg chg="add del mod">
          <ac:chgData name="Sandaru Welikala" userId="S::swelikala00@mylangara.ca::b02e969c-0db8-48c3-b4c2-cda84a9fc33d" providerId="AD" clId="Web-{98C797FB-1F3E-4FB4-9FBA-E98225F5BAD0}" dt="2024-03-31T04:50:12.671" v="741"/>
          <ac:picMkLst>
            <pc:docMk/>
            <pc:sldMk cId="615943083" sldId="317"/>
            <ac:picMk id="8" creationId="{A1E907AF-0DEB-F07A-0AF5-AAF82D0193B0}"/>
          </ac:picMkLst>
        </pc:picChg>
        <pc:picChg chg="add mod">
          <ac:chgData name="Sandaru Welikala" userId="S::swelikala00@mylangara.ca::b02e969c-0db8-48c3-b4c2-cda84a9fc33d" providerId="AD" clId="Web-{98C797FB-1F3E-4FB4-9FBA-E98225F5BAD0}" dt="2024-03-31T04:50:58.093" v="749" actId="1076"/>
          <ac:picMkLst>
            <pc:docMk/>
            <pc:sldMk cId="615943083" sldId="317"/>
            <ac:picMk id="9" creationId="{D39A7C56-AC1B-04C4-1DAC-CEC2F31BE70F}"/>
          </ac:picMkLst>
        </pc:picChg>
      </pc:sldChg>
      <pc:sldChg chg="ord">
        <pc:chgData name="Sandaru Welikala" userId="S::swelikala00@mylangara.ca::b02e969c-0db8-48c3-b4c2-cda84a9fc33d" providerId="AD" clId="Web-{98C797FB-1F3E-4FB4-9FBA-E98225F5BAD0}" dt="2024-03-31T06:29:26.414" v="2353"/>
        <pc:sldMkLst>
          <pc:docMk/>
          <pc:sldMk cId="2891591662" sldId="318"/>
        </pc:sldMkLst>
      </pc:sldChg>
      <pc:sldChg chg="addSp delSp modSp new">
        <pc:chgData name="Sandaru Welikala" userId="S::swelikala00@mylangara.ca::b02e969c-0db8-48c3-b4c2-cda84a9fc33d" providerId="AD" clId="Web-{98C797FB-1F3E-4FB4-9FBA-E98225F5BAD0}" dt="2024-03-31T06:43:41.366" v="2584" actId="20577"/>
        <pc:sldMkLst>
          <pc:docMk/>
          <pc:sldMk cId="352920201" sldId="322"/>
        </pc:sldMkLst>
        <pc:spChg chg="del">
          <ac:chgData name="Sandaru Welikala" userId="S::swelikala00@mylangara.ca::b02e969c-0db8-48c3-b4c2-cda84a9fc33d" providerId="AD" clId="Web-{98C797FB-1F3E-4FB4-9FBA-E98225F5BAD0}" dt="2024-03-31T04:54:39.767" v="841"/>
          <ac:spMkLst>
            <pc:docMk/>
            <pc:sldMk cId="352920201" sldId="322"/>
            <ac:spMk id="2" creationId="{EE67D2F5-3522-78D1-6626-D59FDDF011B2}"/>
          </ac:spMkLst>
        </pc:spChg>
        <pc:spChg chg="del">
          <ac:chgData name="Sandaru Welikala" userId="S::swelikala00@mylangara.ca::b02e969c-0db8-48c3-b4c2-cda84a9fc33d" providerId="AD" clId="Web-{98C797FB-1F3E-4FB4-9FBA-E98225F5BAD0}" dt="2024-03-31T04:54:41.767" v="842"/>
          <ac:spMkLst>
            <pc:docMk/>
            <pc:sldMk cId="352920201" sldId="322"/>
            <ac:spMk id="3" creationId="{C940DACA-8111-D9E1-6261-1BD6414E4169}"/>
          </ac:spMkLst>
        </pc:spChg>
        <pc:spChg chg="del">
          <ac:chgData name="Sandaru Welikala" userId="S::swelikala00@mylangara.ca::b02e969c-0db8-48c3-b4c2-cda84a9fc33d" providerId="AD" clId="Web-{98C797FB-1F3E-4FB4-9FBA-E98225F5BAD0}" dt="2024-03-31T04:54:43.236" v="843"/>
          <ac:spMkLst>
            <pc:docMk/>
            <pc:sldMk cId="352920201" sldId="322"/>
            <ac:spMk id="4" creationId="{DFBFE95C-4288-4A5D-A70E-68054227738B}"/>
          </ac:spMkLst>
        </pc:spChg>
        <pc:spChg chg="add mod">
          <ac:chgData name="Sandaru Welikala" userId="S::swelikala00@mylangara.ca::b02e969c-0db8-48c3-b4c2-cda84a9fc33d" providerId="AD" clId="Web-{98C797FB-1F3E-4FB4-9FBA-E98225F5BAD0}" dt="2024-03-31T06:43:41.366" v="2584" actId="20577"/>
          <ac:spMkLst>
            <pc:docMk/>
            <pc:sldMk cId="352920201" sldId="322"/>
            <ac:spMk id="6" creationId="{42597FBE-B481-8F11-6897-891EC1C9112A}"/>
          </ac:spMkLst>
        </pc:spChg>
        <pc:spChg chg="add mod">
          <ac:chgData name="Sandaru Welikala" userId="S::swelikala00@mylangara.ca::b02e969c-0db8-48c3-b4c2-cda84a9fc33d" providerId="AD" clId="Web-{98C797FB-1F3E-4FB4-9FBA-E98225F5BAD0}" dt="2024-03-31T05:29:14.761" v="1254" actId="14100"/>
          <ac:spMkLst>
            <pc:docMk/>
            <pc:sldMk cId="352920201" sldId="322"/>
            <ac:spMk id="7" creationId="{558D1BEA-FF8C-D2B1-7981-B11667392919}"/>
          </ac:spMkLst>
        </pc:spChg>
        <pc:spChg chg="add mod">
          <ac:chgData name="Sandaru Welikala" userId="S::swelikala00@mylangara.ca::b02e969c-0db8-48c3-b4c2-cda84a9fc33d" providerId="AD" clId="Web-{98C797FB-1F3E-4FB4-9FBA-E98225F5BAD0}" dt="2024-03-31T05:18:51.239" v="1182" actId="14100"/>
          <ac:spMkLst>
            <pc:docMk/>
            <pc:sldMk cId="352920201" sldId="322"/>
            <ac:spMk id="14" creationId="{615EDCC3-1AA7-7BB8-3CCC-E843BEAAC051}"/>
          </ac:spMkLst>
        </pc:spChg>
        <pc:spChg chg="add mod">
          <ac:chgData name="Sandaru Welikala" userId="S::swelikala00@mylangara.ca::b02e969c-0db8-48c3-b4c2-cda84a9fc33d" providerId="AD" clId="Web-{98C797FB-1F3E-4FB4-9FBA-E98225F5BAD0}" dt="2024-03-31T05:18:41.910" v="1180" actId="14100"/>
          <ac:spMkLst>
            <pc:docMk/>
            <pc:sldMk cId="352920201" sldId="322"/>
            <ac:spMk id="15" creationId="{65BBB99B-450F-0DFD-3269-C892484BF57A}"/>
          </ac:spMkLst>
        </pc:spChg>
        <pc:spChg chg="add mod">
          <ac:chgData name="Sandaru Welikala" userId="S::swelikala00@mylangara.ca::b02e969c-0db8-48c3-b4c2-cda84a9fc33d" providerId="AD" clId="Web-{98C797FB-1F3E-4FB4-9FBA-E98225F5BAD0}" dt="2024-03-31T05:30:08.543" v="1259" actId="20577"/>
          <ac:spMkLst>
            <pc:docMk/>
            <pc:sldMk cId="352920201" sldId="322"/>
            <ac:spMk id="16" creationId="{524FFD76-308F-86A5-9687-D0BDE27C836E}"/>
          </ac:spMkLst>
        </pc:spChg>
        <pc:graphicFrameChg chg="add del mod modGraphic">
          <ac:chgData name="Sandaru Welikala" userId="S::swelikala00@mylangara.ca::b02e969c-0db8-48c3-b4c2-cda84a9fc33d" providerId="AD" clId="Web-{98C797FB-1F3E-4FB4-9FBA-E98225F5BAD0}" dt="2024-03-31T05:12:31.297" v="1115"/>
          <ac:graphicFrameMkLst>
            <pc:docMk/>
            <pc:sldMk cId="352920201" sldId="322"/>
            <ac:graphicFrameMk id="11" creationId="{CBB4D1D7-6ECF-A4DF-9687-EF6FA14C2DE8}"/>
          </ac:graphicFrameMkLst>
        </pc:graphicFrameChg>
        <pc:picChg chg="add mod">
          <ac:chgData name="Sandaru Welikala" userId="S::swelikala00@mylangara.ca::b02e969c-0db8-48c3-b4c2-cda84a9fc33d" providerId="AD" clId="Web-{98C797FB-1F3E-4FB4-9FBA-E98225F5BAD0}" dt="2024-03-31T05:15:39.924" v="1133" actId="1076"/>
          <ac:picMkLst>
            <pc:docMk/>
            <pc:sldMk cId="352920201" sldId="322"/>
            <ac:picMk id="8" creationId="{631102D2-B0EA-3D64-BFE2-539561C71A04}"/>
          </ac:picMkLst>
        </pc:picChg>
        <pc:picChg chg="add mod">
          <ac:chgData name="Sandaru Welikala" userId="S::swelikala00@mylangara.ca::b02e969c-0db8-48c3-b4c2-cda84a9fc33d" providerId="AD" clId="Web-{98C797FB-1F3E-4FB4-9FBA-E98225F5BAD0}" dt="2024-03-31T05:15:59.799" v="1136" actId="1076"/>
          <ac:picMkLst>
            <pc:docMk/>
            <pc:sldMk cId="352920201" sldId="322"/>
            <ac:picMk id="9" creationId="{EFDFD3B5-DA1F-7081-92C3-BDD500CB5D69}"/>
          </ac:picMkLst>
        </pc:picChg>
        <pc:picChg chg="add mod modCrop">
          <ac:chgData name="Sandaru Welikala" userId="S::swelikala00@mylangara.ca::b02e969c-0db8-48c3-b4c2-cda84a9fc33d" providerId="AD" clId="Web-{98C797FB-1F3E-4FB4-9FBA-E98225F5BAD0}" dt="2024-03-31T05:23:39.460" v="1223" actId="1076"/>
          <ac:picMkLst>
            <pc:docMk/>
            <pc:sldMk cId="352920201" sldId="322"/>
            <ac:picMk id="12" creationId="{E8595857-8516-BDAA-2457-54FCA944B58F}"/>
          </ac:picMkLst>
        </pc:picChg>
        <pc:picChg chg="add mod modCrop">
          <ac:chgData name="Sandaru Welikala" userId="S::swelikala00@mylangara.ca::b02e969c-0db8-48c3-b4c2-cda84a9fc33d" providerId="AD" clId="Web-{98C797FB-1F3E-4FB4-9FBA-E98225F5BAD0}" dt="2024-03-31T05:23:42.320" v="1224" actId="1076"/>
          <ac:picMkLst>
            <pc:docMk/>
            <pc:sldMk cId="352920201" sldId="322"/>
            <ac:picMk id="13" creationId="{C13714C7-13CD-70A6-49B3-12E14FD21BCD}"/>
          </ac:picMkLst>
        </pc:picChg>
      </pc:sldChg>
      <pc:sldChg chg="addSp delSp modSp new">
        <pc:chgData name="Sandaru Welikala" userId="S::swelikala00@mylangara.ca::b02e969c-0db8-48c3-b4c2-cda84a9fc33d" providerId="AD" clId="Web-{98C797FB-1F3E-4FB4-9FBA-E98225F5BAD0}" dt="2024-03-31T06:44:31.397" v="2609" actId="14100"/>
        <pc:sldMkLst>
          <pc:docMk/>
          <pc:sldMk cId="1459038309" sldId="323"/>
        </pc:sldMkLst>
        <pc:spChg chg="del">
          <ac:chgData name="Sandaru Welikala" userId="S::swelikala00@mylangara.ca::b02e969c-0db8-48c3-b4c2-cda84a9fc33d" providerId="AD" clId="Web-{98C797FB-1F3E-4FB4-9FBA-E98225F5BAD0}" dt="2024-03-31T05:30:37.059" v="1261"/>
          <ac:spMkLst>
            <pc:docMk/>
            <pc:sldMk cId="1459038309" sldId="323"/>
            <ac:spMk id="2" creationId="{0A928739-F8BA-08C2-2C94-7BF3454AB04A}"/>
          </ac:spMkLst>
        </pc:spChg>
        <pc:spChg chg="del">
          <ac:chgData name="Sandaru Welikala" userId="S::swelikala00@mylangara.ca::b02e969c-0db8-48c3-b4c2-cda84a9fc33d" providerId="AD" clId="Web-{98C797FB-1F3E-4FB4-9FBA-E98225F5BAD0}" dt="2024-03-31T05:30:40.699" v="1262"/>
          <ac:spMkLst>
            <pc:docMk/>
            <pc:sldMk cId="1459038309" sldId="323"/>
            <ac:spMk id="3" creationId="{961A0186-512E-0055-C618-46DC409E61CB}"/>
          </ac:spMkLst>
        </pc:spChg>
        <pc:spChg chg="del">
          <ac:chgData name="Sandaru Welikala" userId="S::swelikala00@mylangara.ca::b02e969c-0db8-48c3-b4c2-cda84a9fc33d" providerId="AD" clId="Web-{98C797FB-1F3E-4FB4-9FBA-E98225F5BAD0}" dt="2024-03-31T05:30:43.387" v="1263"/>
          <ac:spMkLst>
            <pc:docMk/>
            <pc:sldMk cId="1459038309" sldId="323"/>
            <ac:spMk id="4" creationId="{6CE23D55-352D-5ECC-64C1-655D47621A14}"/>
          </ac:spMkLst>
        </pc:spChg>
        <pc:spChg chg="add del mod">
          <ac:chgData name="Sandaru Welikala" userId="S::swelikala00@mylangara.ca::b02e969c-0db8-48c3-b4c2-cda84a9fc33d" providerId="AD" clId="Web-{98C797FB-1F3E-4FB4-9FBA-E98225F5BAD0}" dt="2024-03-31T06:44:31.397" v="2609" actId="14100"/>
          <ac:spMkLst>
            <pc:docMk/>
            <pc:sldMk cId="1459038309" sldId="323"/>
            <ac:spMk id="6" creationId="{1B18366D-9DE7-19D6-50FC-DD2F4103962D}"/>
          </ac:spMkLst>
        </pc:spChg>
        <pc:spChg chg="add mod">
          <ac:chgData name="Sandaru Welikala" userId="S::swelikala00@mylangara.ca::b02e969c-0db8-48c3-b4c2-cda84a9fc33d" providerId="AD" clId="Web-{98C797FB-1F3E-4FB4-9FBA-E98225F5BAD0}" dt="2024-03-31T05:59:43.034" v="1908" actId="20577"/>
          <ac:spMkLst>
            <pc:docMk/>
            <pc:sldMk cId="1459038309" sldId="323"/>
            <ac:spMk id="7" creationId="{8B3C2F37-B59B-8CC8-C047-521C854C1D1D}"/>
          </ac:spMkLst>
        </pc:spChg>
        <pc:spChg chg="add mod">
          <ac:chgData name="Sandaru Welikala" userId="S::swelikala00@mylangara.ca::b02e969c-0db8-48c3-b4c2-cda84a9fc33d" providerId="AD" clId="Web-{98C797FB-1F3E-4FB4-9FBA-E98225F5BAD0}" dt="2024-03-31T06:00:22.738" v="1913" actId="1076"/>
          <ac:spMkLst>
            <pc:docMk/>
            <pc:sldMk cId="1459038309" sldId="323"/>
            <ac:spMk id="14" creationId="{2728983C-A2A2-9EC5-A6A5-3651AE2AD6C5}"/>
          </ac:spMkLst>
        </pc:spChg>
        <pc:spChg chg="add mod">
          <ac:chgData name="Sandaru Welikala" userId="S::swelikala00@mylangara.ca::b02e969c-0db8-48c3-b4c2-cda84a9fc33d" providerId="AD" clId="Web-{98C797FB-1F3E-4FB4-9FBA-E98225F5BAD0}" dt="2024-03-31T06:00:28.097" v="1914" actId="1076"/>
          <ac:spMkLst>
            <pc:docMk/>
            <pc:sldMk cId="1459038309" sldId="323"/>
            <ac:spMk id="15" creationId="{4215ACF0-CF51-D955-1E82-2EFD9EE7503B}"/>
          </ac:spMkLst>
        </pc:spChg>
        <pc:spChg chg="add del mod">
          <ac:chgData name="Sandaru Welikala" userId="S::swelikala00@mylangara.ca::b02e969c-0db8-48c3-b4c2-cda84a9fc33d" providerId="AD" clId="Web-{98C797FB-1F3E-4FB4-9FBA-E98225F5BAD0}" dt="2024-03-31T06:42:42.318" v="2570"/>
          <ac:spMkLst>
            <pc:docMk/>
            <pc:sldMk cId="1459038309" sldId="323"/>
            <ac:spMk id="17" creationId="{2CE79D69-7BBC-BC06-D150-38844AAA5A0E}"/>
          </ac:spMkLst>
        </pc:spChg>
        <pc:graphicFrameChg chg="add mod modGraphic">
          <ac:chgData name="Sandaru Welikala" userId="S::swelikala00@mylangara.ca::b02e969c-0db8-48c3-b4c2-cda84a9fc33d" providerId="AD" clId="Web-{98C797FB-1F3E-4FB4-9FBA-E98225F5BAD0}" dt="2024-03-31T05:59:59.222" v="1910" actId="1076"/>
          <ac:graphicFrameMkLst>
            <pc:docMk/>
            <pc:sldMk cId="1459038309" sldId="323"/>
            <ac:graphicFrameMk id="8" creationId="{9DA24D3D-12B7-E038-A433-FC07997E5A64}"/>
          </ac:graphicFrameMkLst>
        </pc:graphicFrameChg>
        <pc:picChg chg="add del mod">
          <ac:chgData name="Sandaru Welikala" userId="S::swelikala00@mylangara.ca::b02e969c-0db8-48c3-b4c2-cda84a9fc33d" providerId="AD" clId="Web-{98C797FB-1F3E-4FB4-9FBA-E98225F5BAD0}" dt="2024-03-31T05:39:18.002" v="1309"/>
          <ac:picMkLst>
            <pc:docMk/>
            <pc:sldMk cId="1459038309" sldId="323"/>
            <ac:picMk id="9" creationId="{FF03DF74-EB69-52CD-012F-352DAD3E6D38}"/>
          </ac:picMkLst>
        </pc:picChg>
        <pc:picChg chg="add mod">
          <ac:chgData name="Sandaru Welikala" userId="S::swelikala00@mylangara.ca::b02e969c-0db8-48c3-b4c2-cda84a9fc33d" providerId="AD" clId="Web-{98C797FB-1F3E-4FB4-9FBA-E98225F5BAD0}" dt="2024-03-31T06:00:07.675" v="1912" actId="1076"/>
          <ac:picMkLst>
            <pc:docMk/>
            <pc:sldMk cId="1459038309" sldId="323"/>
            <ac:picMk id="10" creationId="{86865BBC-6BF3-E2ED-B784-A4C75D22A7DD}"/>
          </ac:picMkLst>
        </pc:picChg>
        <pc:picChg chg="add mod">
          <ac:chgData name="Sandaru Welikala" userId="S::swelikala00@mylangara.ca::b02e969c-0db8-48c3-b4c2-cda84a9fc33d" providerId="AD" clId="Web-{98C797FB-1F3E-4FB4-9FBA-E98225F5BAD0}" dt="2024-03-31T05:53:05.749" v="1787" actId="1076"/>
          <ac:picMkLst>
            <pc:docMk/>
            <pc:sldMk cId="1459038309" sldId="323"/>
            <ac:picMk id="11" creationId="{15A3DF8F-3D1C-3563-D245-E601B189CC87}"/>
          </ac:picMkLst>
        </pc:picChg>
        <pc:picChg chg="add mod">
          <ac:chgData name="Sandaru Welikala" userId="S::swelikala00@mylangara.ca::b02e969c-0db8-48c3-b4c2-cda84a9fc33d" providerId="AD" clId="Web-{98C797FB-1F3E-4FB4-9FBA-E98225F5BAD0}" dt="2024-03-31T06:00:01.769" v="1911" actId="1076"/>
          <ac:picMkLst>
            <pc:docMk/>
            <pc:sldMk cId="1459038309" sldId="323"/>
            <ac:picMk id="12" creationId="{21CA1499-935C-650A-AC9E-EB84777C690D}"/>
          </ac:picMkLst>
        </pc:picChg>
        <pc:picChg chg="add mod">
          <ac:chgData name="Sandaru Welikala" userId="S::swelikala00@mylangara.ca::b02e969c-0db8-48c3-b4c2-cda84a9fc33d" providerId="AD" clId="Web-{98C797FB-1F3E-4FB4-9FBA-E98225F5BAD0}" dt="2024-03-31T05:53:12.671" v="1789" actId="1076"/>
          <ac:picMkLst>
            <pc:docMk/>
            <pc:sldMk cId="1459038309" sldId="323"/>
            <ac:picMk id="13" creationId="{5B2DCB85-3201-6DFB-1468-2BB455318FE1}"/>
          </ac:picMkLst>
        </pc:picChg>
      </pc:sldChg>
      <pc:sldChg chg="addSp delSp modSp new del">
        <pc:chgData name="Sandaru Welikala" userId="S::swelikala00@mylangara.ca::b02e969c-0db8-48c3-b4c2-cda84a9fc33d" providerId="AD" clId="Web-{98C797FB-1F3E-4FB4-9FBA-E98225F5BAD0}" dt="2024-03-31T06:24:38.333" v="2350"/>
        <pc:sldMkLst>
          <pc:docMk/>
          <pc:sldMk cId="2371906948" sldId="324"/>
        </pc:sldMkLst>
        <pc:spChg chg="del">
          <ac:chgData name="Sandaru Welikala" userId="S::swelikala00@mylangara.ca::b02e969c-0db8-48c3-b4c2-cda84a9fc33d" providerId="AD" clId="Web-{98C797FB-1F3E-4FB4-9FBA-E98225F5BAD0}" dt="2024-03-31T06:01:53.411" v="1916"/>
          <ac:spMkLst>
            <pc:docMk/>
            <pc:sldMk cId="2371906948" sldId="324"/>
            <ac:spMk id="2" creationId="{A186F160-4440-BFBB-EEB0-4E861A5D1484}"/>
          </ac:spMkLst>
        </pc:spChg>
        <pc:spChg chg="del">
          <ac:chgData name="Sandaru Welikala" userId="S::swelikala00@mylangara.ca::b02e969c-0db8-48c3-b4c2-cda84a9fc33d" providerId="AD" clId="Web-{98C797FB-1F3E-4FB4-9FBA-E98225F5BAD0}" dt="2024-03-31T06:01:55.004" v="1917"/>
          <ac:spMkLst>
            <pc:docMk/>
            <pc:sldMk cId="2371906948" sldId="324"/>
            <ac:spMk id="3" creationId="{3C82E134-1B69-0EF8-DED8-4C7FF4D11E95}"/>
          </ac:spMkLst>
        </pc:spChg>
        <pc:spChg chg="del">
          <ac:chgData name="Sandaru Welikala" userId="S::swelikala00@mylangara.ca::b02e969c-0db8-48c3-b4c2-cda84a9fc33d" providerId="AD" clId="Web-{98C797FB-1F3E-4FB4-9FBA-E98225F5BAD0}" dt="2024-03-31T06:01:56.176" v="1918"/>
          <ac:spMkLst>
            <pc:docMk/>
            <pc:sldMk cId="2371906948" sldId="324"/>
            <ac:spMk id="4" creationId="{81FE914B-4289-AB9E-A73A-A46F5D4CED18}"/>
          </ac:spMkLst>
        </pc:spChg>
        <pc:spChg chg="add del mod">
          <ac:chgData name="Sandaru Welikala" userId="S::swelikala00@mylangara.ca::b02e969c-0db8-48c3-b4c2-cda84a9fc33d" providerId="AD" clId="Web-{98C797FB-1F3E-4FB4-9FBA-E98225F5BAD0}" dt="2024-03-31T06:24:33.583" v="2349"/>
          <ac:spMkLst>
            <pc:docMk/>
            <pc:sldMk cId="2371906948" sldId="324"/>
            <ac:spMk id="6" creationId="{257F3174-A977-258E-4EE3-3AA026E57509}"/>
          </ac:spMkLst>
        </pc:spChg>
        <pc:spChg chg="add del mod">
          <ac:chgData name="Sandaru Welikala" userId="S::swelikala00@mylangara.ca::b02e969c-0db8-48c3-b4c2-cda84a9fc33d" providerId="AD" clId="Web-{98C797FB-1F3E-4FB4-9FBA-E98225F5BAD0}" dt="2024-03-31T06:22:34.769" v="2324"/>
          <ac:spMkLst>
            <pc:docMk/>
            <pc:sldMk cId="2371906948" sldId="324"/>
            <ac:spMk id="14" creationId="{7B4CAA04-8AF5-6CED-2313-0F7935B041AA}"/>
          </ac:spMkLst>
        </pc:spChg>
        <pc:spChg chg="add mod">
          <ac:chgData name="Sandaru Welikala" userId="S::swelikala00@mylangara.ca::b02e969c-0db8-48c3-b4c2-cda84a9fc33d" providerId="AD" clId="Web-{98C797FB-1F3E-4FB4-9FBA-E98225F5BAD0}" dt="2024-03-31T06:24:33.583" v="2349"/>
          <ac:spMkLst>
            <pc:docMk/>
            <pc:sldMk cId="2371906948" sldId="324"/>
            <ac:spMk id="23" creationId="{DF850CDF-39F5-BF7C-936B-22D84D2B82AD}"/>
          </ac:spMkLst>
        </pc:spChg>
        <pc:picChg chg="add del mod">
          <ac:chgData name="Sandaru Welikala" userId="S::swelikala00@mylangara.ca::b02e969c-0db8-48c3-b4c2-cda84a9fc33d" providerId="AD" clId="Web-{98C797FB-1F3E-4FB4-9FBA-E98225F5BAD0}" dt="2024-03-31T06:04:44.242" v="1931"/>
          <ac:picMkLst>
            <pc:docMk/>
            <pc:sldMk cId="2371906948" sldId="324"/>
            <ac:picMk id="7" creationId="{C61E32D8-58C1-8D98-60BF-F84D54E3BE7A}"/>
          </ac:picMkLst>
        </pc:picChg>
        <pc:picChg chg="add del mod">
          <ac:chgData name="Sandaru Welikala" userId="S::swelikala00@mylangara.ca::b02e969c-0db8-48c3-b4c2-cda84a9fc33d" providerId="AD" clId="Web-{98C797FB-1F3E-4FB4-9FBA-E98225F5BAD0}" dt="2024-03-31T06:04:43.570" v="1930"/>
          <ac:picMkLst>
            <pc:docMk/>
            <pc:sldMk cId="2371906948" sldId="324"/>
            <ac:picMk id="8" creationId="{E64380D1-1F34-7128-59B9-D019AD7FDCD8}"/>
          </ac:picMkLst>
        </pc:picChg>
        <pc:picChg chg="add del mod">
          <ac:chgData name="Sandaru Welikala" userId="S::swelikala00@mylangara.ca::b02e969c-0db8-48c3-b4c2-cda84a9fc33d" providerId="AD" clId="Web-{98C797FB-1F3E-4FB4-9FBA-E98225F5BAD0}" dt="2024-03-31T06:04:42.976" v="1929"/>
          <ac:picMkLst>
            <pc:docMk/>
            <pc:sldMk cId="2371906948" sldId="324"/>
            <ac:picMk id="9" creationId="{A761DA20-9EA6-694A-E300-7A0C91AC8F56}"/>
          </ac:picMkLst>
        </pc:picChg>
        <pc:picChg chg="add del mod">
          <ac:chgData name="Sandaru Welikala" userId="S::swelikala00@mylangara.ca::b02e969c-0db8-48c3-b4c2-cda84a9fc33d" providerId="AD" clId="Web-{98C797FB-1F3E-4FB4-9FBA-E98225F5BAD0}" dt="2024-03-31T06:04:42.132" v="1928"/>
          <ac:picMkLst>
            <pc:docMk/>
            <pc:sldMk cId="2371906948" sldId="324"/>
            <ac:picMk id="10" creationId="{56FE415E-E987-EE7C-B1BF-89BD6A662CCE}"/>
          </ac:picMkLst>
        </pc:picChg>
        <pc:picChg chg="add del mod">
          <ac:chgData name="Sandaru Welikala" userId="S::swelikala00@mylangara.ca::b02e969c-0db8-48c3-b4c2-cda84a9fc33d" providerId="AD" clId="Web-{98C797FB-1F3E-4FB4-9FBA-E98225F5BAD0}" dt="2024-03-31T06:04:38.414" v="1927"/>
          <ac:picMkLst>
            <pc:docMk/>
            <pc:sldMk cId="2371906948" sldId="324"/>
            <ac:picMk id="11" creationId="{DB9985CB-A1C7-A585-39FD-32BD7AFF7D4B}"/>
          </ac:picMkLst>
        </pc:picChg>
        <pc:picChg chg="add del mod">
          <ac:chgData name="Sandaru Welikala" userId="S::swelikala00@mylangara.ca::b02e969c-0db8-48c3-b4c2-cda84a9fc33d" providerId="AD" clId="Web-{98C797FB-1F3E-4FB4-9FBA-E98225F5BAD0}" dt="2024-03-31T06:04:35.945" v="1926"/>
          <ac:picMkLst>
            <pc:docMk/>
            <pc:sldMk cId="2371906948" sldId="324"/>
            <ac:picMk id="12" creationId="{B3F67435-AB7B-0C19-9DDB-F6A75DCA16B2}"/>
          </ac:picMkLst>
        </pc:picChg>
        <pc:picChg chg="add del mod">
          <ac:chgData name="Sandaru Welikala" userId="S::swelikala00@mylangara.ca::b02e969c-0db8-48c3-b4c2-cda84a9fc33d" providerId="AD" clId="Web-{98C797FB-1F3E-4FB4-9FBA-E98225F5BAD0}" dt="2024-03-31T06:05:08.273" v="1935"/>
          <ac:picMkLst>
            <pc:docMk/>
            <pc:sldMk cId="2371906948" sldId="324"/>
            <ac:picMk id="13" creationId="{307054FE-BCC4-1F4D-7BA9-A5F5E386F7CD}"/>
          </ac:picMkLst>
        </pc:picChg>
        <pc:picChg chg="add del mod">
          <ac:chgData name="Sandaru Welikala" userId="S::swelikala00@mylangara.ca::b02e969c-0db8-48c3-b4c2-cda84a9fc33d" providerId="AD" clId="Web-{98C797FB-1F3E-4FB4-9FBA-E98225F5BAD0}" dt="2024-03-31T06:18:56.454" v="2291"/>
          <ac:picMkLst>
            <pc:docMk/>
            <pc:sldMk cId="2371906948" sldId="324"/>
            <ac:picMk id="15" creationId="{4AD96CE4-F881-4C51-79D2-A236A387F342}"/>
          </ac:picMkLst>
        </pc:picChg>
        <pc:picChg chg="add del mod">
          <ac:chgData name="Sandaru Welikala" userId="S::swelikala00@mylangara.ca::b02e969c-0db8-48c3-b4c2-cda84a9fc33d" providerId="AD" clId="Web-{98C797FB-1F3E-4FB4-9FBA-E98225F5BAD0}" dt="2024-03-31T06:24:27.036" v="2344"/>
          <ac:picMkLst>
            <pc:docMk/>
            <pc:sldMk cId="2371906948" sldId="324"/>
            <ac:picMk id="16" creationId="{76654193-8B50-8031-4BAF-558FEB2D2E22}"/>
          </ac:picMkLst>
        </pc:picChg>
        <pc:picChg chg="add del mod">
          <ac:chgData name="Sandaru Welikala" userId="S::swelikala00@mylangara.ca::b02e969c-0db8-48c3-b4c2-cda84a9fc33d" providerId="AD" clId="Web-{98C797FB-1F3E-4FB4-9FBA-E98225F5BAD0}" dt="2024-03-31T06:24:27.676" v="2345"/>
          <ac:picMkLst>
            <pc:docMk/>
            <pc:sldMk cId="2371906948" sldId="324"/>
            <ac:picMk id="17" creationId="{00766D05-80C9-5625-4A2E-B902B5EA60EF}"/>
          </ac:picMkLst>
        </pc:picChg>
        <pc:picChg chg="add del mod">
          <ac:chgData name="Sandaru Welikala" userId="S::swelikala00@mylangara.ca::b02e969c-0db8-48c3-b4c2-cda84a9fc33d" providerId="AD" clId="Web-{98C797FB-1F3E-4FB4-9FBA-E98225F5BAD0}" dt="2024-03-31T06:24:28.286" v="2346"/>
          <ac:picMkLst>
            <pc:docMk/>
            <pc:sldMk cId="2371906948" sldId="324"/>
            <ac:picMk id="18" creationId="{2E230D4F-F797-5222-A6E0-B2980FC84187}"/>
          </ac:picMkLst>
        </pc:picChg>
        <pc:picChg chg="add del mod">
          <ac:chgData name="Sandaru Welikala" userId="S::swelikala00@mylangara.ca::b02e969c-0db8-48c3-b4c2-cda84a9fc33d" providerId="AD" clId="Web-{98C797FB-1F3E-4FB4-9FBA-E98225F5BAD0}" dt="2024-03-31T06:24:28.942" v="2347"/>
          <ac:picMkLst>
            <pc:docMk/>
            <pc:sldMk cId="2371906948" sldId="324"/>
            <ac:picMk id="19" creationId="{A9D49967-82A1-2903-D7A7-11D9DE6D3211}"/>
          </ac:picMkLst>
        </pc:picChg>
        <pc:picChg chg="add del mod">
          <ac:chgData name="Sandaru Welikala" userId="S::swelikala00@mylangara.ca::b02e969c-0db8-48c3-b4c2-cda84a9fc33d" providerId="AD" clId="Web-{98C797FB-1F3E-4FB4-9FBA-E98225F5BAD0}" dt="2024-03-31T06:24:29.536" v="2348"/>
          <ac:picMkLst>
            <pc:docMk/>
            <pc:sldMk cId="2371906948" sldId="324"/>
            <ac:picMk id="20" creationId="{6D322B6B-C694-9B11-03C1-31A655DB3759}"/>
          </ac:picMkLst>
        </pc:picChg>
        <pc:picChg chg="add del mod">
          <ac:chgData name="Sandaru Welikala" userId="S::swelikala00@mylangara.ca::b02e969c-0db8-48c3-b4c2-cda84a9fc33d" providerId="AD" clId="Web-{98C797FB-1F3E-4FB4-9FBA-E98225F5BAD0}" dt="2024-03-31T06:24:25.989" v="2343"/>
          <ac:picMkLst>
            <pc:docMk/>
            <pc:sldMk cId="2371906948" sldId="324"/>
            <ac:picMk id="21" creationId="{8F97157D-72E3-FCC4-F0A4-BB38B912FBEF}"/>
          </ac:picMkLst>
        </pc:picChg>
      </pc:sldChg>
      <pc:sldChg chg="addSp delSp modSp new ord">
        <pc:chgData name="Sandaru Welikala" userId="S::swelikala00@mylangara.ca::b02e969c-0db8-48c3-b4c2-cda84a9fc33d" providerId="AD" clId="Web-{98C797FB-1F3E-4FB4-9FBA-E98225F5BAD0}" dt="2024-03-31T06:45:30.304" v="2622" actId="14100"/>
        <pc:sldMkLst>
          <pc:docMk/>
          <pc:sldMk cId="1483584486" sldId="325"/>
        </pc:sldMkLst>
        <pc:spChg chg="del">
          <ac:chgData name="Sandaru Welikala" userId="S::swelikala00@mylangara.ca::b02e969c-0db8-48c3-b4c2-cda84a9fc33d" providerId="AD" clId="Web-{98C797FB-1F3E-4FB4-9FBA-E98225F5BAD0}" dt="2024-03-31T06:22:18.456" v="2320"/>
          <ac:spMkLst>
            <pc:docMk/>
            <pc:sldMk cId="1483584486" sldId="325"/>
            <ac:spMk id="2" creationId="{06B47346-FF6E-555F-42F8-66C8E16D35D4}"/>
          </ac:spMkLst>
        </pc:spChg>
        <pc:spChg chg="del">
          <ac:chgData name="Sandaru Welikala" userId="S::swelikala00@mylangara.ca::b02e969c-0db8-48c3-b4c2-cda84a9fc33d" providerId="AD" clId="Web-{98C797FB-1F3E-4FB4-9FBA-E98225F5BAD0}" dt="2024-03-31T06:22:19.753" v="2321"/>
          <ac:spMkLst>
            <pc:docMk/>
            <pc:sldMk cId="1483584486" sldId="325"/>
            <ac:spMk id="3" creationId="{358E989E-E36A-29B9-90FF-B5E6900E73A5}"/>
          </ac:spMkLst>
        </pc:spChg>
        <pc:spChg chg="del">
          <ac:chgData name="Sandaru Welikala" userId="S::swelikala00@mylangara.ca::b02e969c-0db8-48c3-b4c2-cda84a9fc33d" providerId="AD" clId="Web-{98C797FB-1F3E-4FB4-9FBA-E98225F5BAD0}" dt="2024-03-31T06:22:21.206" v="2322"/>
          <ac:spMkLst>
            <pc:docMk/>
            <pc:sldMk cId="1483584486" sldId="325"/>
            <ac:spMk id="4" creationId="{6F91FADF-141E-9776-81CF-859FD587C6E2}"/>
          </ac:spMkLst>
        </pc:spChg>
        <pc:spChg chg="add mod">
          <ac:chgData name="Sandaru Welikala" userId="S::swelikala00@mylangara.ca::b02e969c-0db8-48c3-b4c2-cda84a9fc33d" providerId="AD" clId="Web-{98C797FB-1F3E-4FB4-9FBA-E98225F5BAD0}" dt="2024-03-31T06:44:59.351" v="2621" actId="14100"/>
          <ac:spMkLst>
            <pc:docMk/>
            <pc:sldMk cId="1483584486" sldId="325"/>
            <ac:spMk id="6" creationId="{F4826B59-A881-6BA0-619B-7C99786BB221}"/>
          </ac:spMkLst>
        </pc:spChg>
        <pc:spChg chg="add del mod">
          <ac:chgData name="Sandaru Welikala" userId="S::swelikala00@mylangara.ca::b02e969c-0db8-48c3-b4c2-cda84a9fc33d" providerId="AD" clId="Web-{98C797FB-1F3E-4FB4-9FBA-E98225F5BAD0}" dt="2024-03-31T06:28:04.382" v="2351"/>
          <ac:spMkLst>
            <pc:docMk/>
            <pc:sldMk cId="1483584486" sldId="325"/>
            <ac:spMk id="7" creationId="{7B4CAA04-8AF5-6CED-2313-0F7935B041AA}"/>
          </ac:spMkLst>
        </pc:spChg>
        <pc:spChg chg="add">
          <ac:chgData name="Sandaru Welikala" userId="S::swelikala00@mylangara.ca::b02e969c-0db8-48c3-b4c2-cda84a9fc33d" providerId="AD" clId="Web-{98C797FB-1F3E-4FB4-9FBA-E98225F5BAD0}" dt="2024-03-31T06:28:10.288" v="2352"/>
          <ac:spMkLst>
            <pc:docMk/>
            <pc:sldMk cId="1483584486" sldId="325"/>
            <ac:spMk id="8" creationId="{7B4CAA04-8AF5-6CED-2313-0F7935B041AA}"/>
          </ac:spMkLst>
        </pc:spChg>
        <pc:spChg chg="add mod">
          <ac:chgData name="Sandaru Welikala" userId="S::swelikala00@mylangara.ca::b02e969c-0db8-48c3-b4c2-cda84a9fc33d" providerId="AD" clId="Web-{98C797FB-1F3E-4FB4-9FBA-E98225F5BAD0}" dt="2024-03-31T06:34:02.136" v="2392" actId="1076"/>
          <ac:spMkLst>
            <pc:docMk/>
            <pc:sldMk cId="1483584486" sldId="325"/>
            <ac:spMk id="9" creationId="{FC252665-1CAB-85E4-5B5C-6F4BB77F9017}"/>
          </ac:spMkLst>
        </pc:spChg>
        <pc:spChg chg="add mod">
          <ac:chgData name="Sandaru Welikala" userId="S::swelikala00@mylangara.ca::b02e969c-0db8-48c3-b4c2-cda84a9fc33d" providerId="AD" clId="Web-{98C797FB-1F3E-4FB4-9FBA-E98225F5BAD0}" dt="2024-03-31T06:45:30.304" v="2622" actId="14100"/>
          <ac:spMkLst>
            <pc:docMk/>
            <pc:sldMk cId="1483584486" sldId="325"/>
            <ac:spMk id="10" creationId="{961DB292-1478-958E-5B8B-FBC54CEF1485}"/>
          </ac:spMkLst>
        </pc:spChg>
      </pc:sldChg>
    </pc:docChg>
  </pc:docChgLst>
  <pc:docChgLst>
    <pc:chgData name="Sandaru Welikala" userId="S::swelikala00@mylangara.ca::b02e969c-0db8-48c3-b4c2-cda84a9fc33d" providerId="AD" clId="Web-{7AE2944C-72A7-F0EC-FACE-F3217F9ACF8D}"/>
    <pc:docChg chg="modSld">
      <pc:chgData name="Sandaru Welikala" userId="S::swelikala00@mylangara.ca::b02e969c-0db8-48c3-b4c2-cda84a9fc33d" providerId="AD" clId="Web-{7AE2944C-72A7-F0EC-FACE-F3217F9ACF8D}" dt="2024-03-30T23:06:00.056" v="34" actId="20577"/>
      <pc:docMkLst>
        <pc:docMk/>
      </pc:docMkLst>
      <pc:sldChg chg="modSp">
        <pc:chgData name="Sandaru Welikala" userId="S::swelikala00@mylangara.ca::b02e969c-0db8-48c3-b4c2-cda84a9fc33d" providerId="AD" clId="Web-{7AE2944C-72A7-F0EC-FACE-F3217F9ACF8D}" dt="2024-03-30T23:03:41.101" v="10" actId="1076"/>
        <pc:sldMkLst>
          <pc:docMk/>
          <pc:sldMk cId="888394617" sldId="309"/>
        </pc:sldMkLst>
        <pc:spChg chg="mod">
          <ac:chgData name="Sandaru Welikala" userId="S::swelikala00@mylangara.ca::b02e969c-0db8-48c3-b4c2-cda84a9fc33d" providerId="AD" clId="Web-{7AE2944C-72A7-F0EC-FACE-F3217F9ACF8D}" dt="2024-03-30T23:03:41.101" v="10" actId="1076"/>
          <ac:spMkLst>
            <pc:docMk/>
            <pc:sldMk cId="888394617" sldId="309"/>
            <ac:spMk id="3" creationId="{043D5283-BE14-C2AF-7D9F-16640F8F5483}"/>
          </ac:spMkLst>
        </pc:spChg>
      </pc:sldChg>
      <pc:sldChg chg="modSp">
        <pc:chgData name="Sandaru Welikala" userId="S::swelikala00@mylangara.ca::b02e969c-0db8-48c3-b4c2-cda84a9fc33d" providerId="AD" clId="Web-{7AE2944C-72A7-F0EC-FACE-F3217F9ACF8D}" dt="2024-03-30T23:06:00.056" v="34" actId="20577"/>
        <pc:sldMkLst>
          <pc:docMk/>
          <pc:sldMk cId="2921868712" sldId="312"/>
        </pc:sldMkLst>
        <pc:spChg chg="mod">
          <ac:chgData name="Sandaru Welikala" userId="S::swelikala00@mylangara.ca::b02e969c-0db8-48c3-b4c2-cda84a9fc33d" providerId="AD" clId="Web-{7AE2944C-72A7-F0EC-FACE-F3217F9ACF8D}" dt="2024-03-30T23:06:00.056" v="34" actId="20577"/>
          <ac:spMkLst>
            <pc:docMk/>
            <pc:sldMk cId="2921868712" sldId="312"/>
            <ac:spMk id="3" creationId="{BC434543-6E48-0045-DB68-BED822D7549D}"/>
          </ac:spMkLst>
        </pc:spChg>
      </pc:sldChg>
    </pc:docChg>
  </pc:docChgLst>
  <pc:docChgLst>
    <pc:chgData name="Mario Palomino Vieira" userId="6718935a-27af-432c-8693-20d62b8f3256" providerId="ADAL" clId="{05C7FDDE-1D8F-47D0-8273-19204E82D667}"/>
    <pc:docChg chg="undo custSel addSld delSld modSld sldOrd">
      <pc:chgData name="Mario Palomino Vieira" userId="6718935a-27af-432c-8693-20d62b8f3256" providerId="ADAL" clId="{05C7FDDE-1D8F-47D0-8273-19204E82D667}" dt="2024-03-31T16:44:52.953" v="10985" actId="26606"/>
      <pc:docMkLst>
        <pc:docMk/>
      </pc:docMkLst>
      <pc:sldChg chg="modSp mod">
        <pc:chgData name="Mario Palomino Vieira" userId="6718935a-27af-432c-8693-20d62b8f3256" providerId="ADAL" clId="{05C7FDDE-1D8F-47D0-8273-19204E82D667}" dt="2024-03-30T17:45:46.160" v="6" actId="20577"/>
        <pc:sldMkLst>
          <pc:docMk/>
          <pc:sldMk cId="1583120128" sldId="280"/>
        </pc:sldMkLst>
        <pc:spChg chg="mod">
          <ac:chgData name="Mario Palomino Vieira" userId="6718935a-27af-432c-8693-20d62b8f3256" providerId="ADAL" clId="{05C7FDDE-1D8F-47D0-8273-19204E82D667}" dt="2024-03-30T17:45:46.160" v="6" actId="20577"/>
          <ac:spMkLst>
            <pc:docMk/>
            <pc:sldMk cId="1583120128" sldId="280"/>
            <ac:spMk id="2" creationId="{0D1F047C-C727-42A7-85C5-68C5AA1B1A93}"/>
          </ac:spMkLst>
        </pc:spChg>
      </pc:sldChg>
      <pc:sldChg chg="del">
        <pc:chgData name="Mario Palomino Vieira" userId="6718935a-27af-432c-8693-20d62b8f3256" providerId="ADAL" clId="{05C7FDDE-1D8F-47D0-8273-19204E82D667}" dt="2024-03-30T19:08:30.331" v="952" actId="47"/>
        <pc:sldMkLst>
          <pc:docMk/>
          <pc:sldMk cId="2548807483" sldId="282"/>
        </pc:sldMkLst>
      </pc:sldChg>
      <pc:sldChg chg="del">
        <pc:chgData name="Mario Palomino Vieira" userId="6718935a-27af-432c-8693-20d62b8f3256" providerId="ADAL" clId="{05C7FDDE-1D8F-47D0-8273-19204E82D667}" dt="2024-03-30T19:08:30.331" v="952" actId="47"/>
        <pc:sldMkLst>
          <pc:docMk/>
          <pc:sldMk cId="1320054649" sldId="283"/>
        </pc:sldMkLst>
      </pc:sldChg>
      <pc:sldChg chg="del">
        <pc:chgData name="Mario Palomino Vieira" userId="6718935a-27af-432c-8693-20d62b8f3256" providerId="ADAL" clId="{05C7FDDE-1D8F-47D0-8273-19204E82D667}" dt="2024-03-30T19:08:30.331" v="952" actId="47"/>
        <pc:sldMkLst>
          <pc:docMk/>
          <pc:sldMk cId="2508847397" sldId="284"/>
        </pc:sldMkLst>
      </pc:sldChg>
      <pc:sldChg chg="del">
        <pc:chgData name="Mario Palomino Vieira" userId="6718935a-27af-432c-8693-20d62b8f3256" providerId="ADAL" clId="{05C7FDDE-1D8F-47D0-8273-19204E82D667}" dt="2024-03-30T19:08:30.331" v="952" actId="47"/>
        <pc:sldMkLst>
          <pc:docMk/>
          <pc:sldMk cId="1740910297" sldId="285"/>
        </pc:sldMkLst>
      </pc:sldChg>
      <pc:sldChg chg="del">
        <pc:chgData name="Mario Palomino Vieira" userId="6718935a-27af-432c-8693-20d62b8f3256" providerId="ADAL" clId="{05C7FDDE-1D8F-47D0-8273-19204E82D667}" dt="2024-03-30T19:08:30.331" v="952" actId="47"/>
        <pc:sldMkLst>
          <pc:docMk/>
          <pc:sldMk cId="1103545427" sldId="286"/>
        </pc:sldMkLst>
      </pc:sldChg>
      <pc:sldChg chg="del">
        <pc:chgData name="Mario Palomino Vieira" userId="6718935a-27af-432c-8693-20d62b8f3256" providerId="ADAL" clId="{05C7FDDE-1D8F-47D0-8273-19204E82D667}" dt="2024-03-30T19:08:30.331" v="952" actId="47"/>
        <pc:sldMkLst>
          <pc:docMk/>
          <pc:sldMk cId="1776219567" sldId="287"/>
        </pc:sldMkLst>
      </pc:sldChg>
      <pc:sldChg chg="del">
        <pc:chgData name="Mario Palomino Vieira" userId="6718935a-27af-432c-8693-20d62b8f3256" providerId="ADAL" clId="{05C7FDDE-1D8F-47D0-8273-19204E82D667}" dt="2024-03-30T19:08:30.331" v="952" actId="47"/>
        <pc:sldMkLst>
          <pc:docMk/>
          <pc:sldMk cId="719932306" sldId="289"/>
        </pc:sldMkLst>
      </pc:sldChg>
      <pc:sldChg chg="del">
        <pc:chgData name="Mario Palomino Vieira" userId="6718935a-27af-432c-8693-20d62b8f3256" providerId="ADAL" clId="{05C7FDDE-1D8F-47D0-8273-19204E82D667}" dt="2024-03-30T19:08:30.331" v="952" actId="47"/>
        <pc:sldMkLst>
          <pc:docMk/>
          <pc:sldMk cId="3768134752" sldId="290"/>
        </pc:sldMkLst>
      </pc:sldChg>
      <pc:sldChg chg="del">
        <pc:chgData name="Mario Palomino Vieira" userId="6718935a-27af-432c-8693-20d62b8f3256" providerId="ADAL" clId="{05C7FDDE-1D8F-47D0-8273-19204E82D667}" dt="2024-03-30T19:08:30.331" v="952" actId="47"/>
        <pc:sldMkLst>
          <pc:docMk/>
          <pc:sldMk cId="1946434883" sldId="292"/>
        </pc:sldMkLst>
      </pc:sldChg>
      <pc:sldChg chg="del">
        <pc:chgData name="Mario Palomino Vieira" userId="6718935a-27af-432c-8693-20d62b8f3256" providerId="ADAL" clId="{05C7FDDE-1D8F-47D0-8273-19204E82D667}" dt="2024-03-30T19:08:30.331" v="952" actId="47"/>
        <pc:sldMkLst>
          <pc:docMk/>
          <pc:sldMk cId="3648348155" sldId="293"/>
        </pc:sldMkLst>
      </pc:sldChg>
      <pc:sldChg chg="del">
        <pc:chgData name="Mario Palomino Vieira" userId="6718935a-27af-432c-8693-20d62b8f3256" providerId="ADAL" clId="{05C7FDDE-1D8F-47D0-8273-19204E82D667}" dt="2024-03-30T19:08:30.331" v="952" actId="47"/>
        <pc:sldMkLst>
          <pc:docMk/>
          <pc:sldMk cId="2932512020" sldId="295"/>
        </pc:sldMkLst>
      </pc:sldChg>
      <pc:sldChg chg="del">
        <pc:chgData name="Mario Palomino Vieira" userId="6718935a-27af-432c-8693-20d62b8f3256" providerId="ADAL" clId="{05C7FDDE-1D8F-47D0-8273-19204E82D667}" dt="2024-03-30T19:08:30.331" v="952" actId="47"/>
        <pc:sldMkLst>
          <pc:docMk/>
          <pc:sldMk cId="1605490871" sldId="296"/>
        </pc:sldMkLst>
      </pc:sldChg>
      <pc:sldChg chg="del">
        <pc:chgData name="Mario Palomino Vieira" userId="6718935a-27af-432c-8693-20d62b8f3256" providerId="ADAL" clId="{05C7FDDE-1D8F-47D0-8273-19204E82D667}" dt="2024-03-30T19:08:30.331" v="952" actId="47"/>
        <pc:sldMkLst>
          <pc:docMk/>
          <pc:sldMk cId="3100300609" sldId="297"/>
        </pc:sldMkLst>
      </pc:sldChg>
      <pc:sldChg chg="del">
        <pc:chgData name="Mario Palomino Vieira" userId="6718935a-27af-432c-8693-20d62b8f3256" providerId="ADAL" clId="{05C7FDDE-1D8F-47D0-8273-19204E82D667}" dt="2024-03-30T19:08:30.331" v="952" actId="47"/>
        <pc:sldMkLst>
          <pc:docMk/>
          <pc:sldMk cId="3744184662" sldId="298"/>
        </pc:sldMkLst>
      </pc:sldChg>
      <pc:sldChg chg="del">
        <pc:chgData name="Mario Palomino Vieira" userId="6718935a-27af-432c-8693-20d62b8f3256" providerId="ADAL" clId="{05C7FDDE-1D8F-47D0-8273-19204E82D667}" dt="2024-03-30T19:08:30.331" v="952" actId="47"/>
        <pc:sldMkLst>
          <pc:docMk/>
          <pc:sldMk cId="3005924725" sldId="299"/>
        </pc:sldMkLst>
      </pc:sldChg>
      <pc:sldChg chg="del">
        <pc:chgData name="Mario Palomino Vieira" userId="6718935a-27af-432c-8693-20d62b8f3256" providerId="ADAL" clId="{05C7FDDE-1D8F-47D0-8273-19204E82D667}" dt="2024-03-30T19:08:30.331" v="952" actId="47"/>
        <pc:sldMkLst>
          <pc:docMk/>
          <pc:sldMk cId="3909057901" sldId="300"/>
        </pc:sldMkLst>
      </pc:sldChg>
      <pc:sldChg chg="del">
        <pc:chgData name="Mario Palomino Vieira" userId="6718935a-27af-432c-8693-20d62b8f3256" providerId="ADAL" clId="{05C7FDDE-1D8F-47D0-8273-19204E82D667}" dt="2024-03-30T19:08:30.331" v="952" actId="47"/>
        <pc:sldMkLst>
          <pc:docMk/>
          <pc:sldMk cId="2562472836" sldId="301"/>
        </pc:sldMkLst>
      </pc:sldChg>
      <pc:sldChg chg="del">
        <pc:chgData name="Mario Palomino Vieira" userId="6718935a-27af-432c-8693-20d62b8f3256" providerId="ADAL" clId="{05C7FDDE-1D8F-47D0-8273-19204E82D667}" dt="2024-03-30T19:08:30.331" v="952" actId="47"/>
        <pc:sldMkLst>
          <pc:docMk/>
          <pc:sldMk cId="3912777205" sldId="302"/>
        </pc:sldMkLst>
      </pc:sldChg>
      <pc:sldChg chg="del">
        <pc:chgData name="Mario Palomino Vieira" userId="6718935a-27af-432c-8693-20d62b8f3256" providerId="ADAL" clId="{05C7FDDE-1D8F-47D0-8273-19204E82D667}" dt="2024-03-30T19:08:30.331" v="952" actId="47"/>
        <pc:sldMkLst>
          <pc:docMk/>
          <pc:sldMk cId="3032695787" sldId="303"/>
        </pc:sldMkLst>
      </pc:sldChg>
      <pc:sldChg chg="del">
        <pc:chgData name="Mario Palomino Vieira" userId="6718935a-27af-432c-8693-20d62b8f3256" providerId="ADAL" clId="{05C7FDDE-1D8F-47D0-8273-19204E82D667}" dt="2024-03-30T19:08:30.331" v="952" actId="47"/>
        <pc:sldMkLst>
          <pc:docMk/>
          <pc:sldMk cId="2243441909" sldId="304"/>
        </pc:sldMkLst>
      </pc:sldChg>
      <pc:sldChg chg="del">
        <pc:chgData name="Mario Palomino Vieira" userId="6718935a-27af-432c-8693-20d62b8f3256" providerId="ADAL" clId="{05C7FDDE-1D8F-47D0-8273-19204E82D667}" dt="2024-03-30T19:08:30.331" v="952" actId="47"/>
        <pc:sldMkLst>
          <pc:docMk/>
          <pc:sldMk cId="1313908535" sldId="305"/>
        </pc:sldMkLst>
      </pc:sldChg>
      <pc:sldChg chg="del">
        <pc:chgData name="Mario Palomino Vieira" userId="6718935a-27af-432c-8693-20d62b8f3256" providerId="ADAL" clId="{05C7FDDE-1D8F-47D0-8273-19204E82D667}" dt="2024-03-30T19:08:30.331" v="952" actId="47"/>
        <pc:sldMkLst>
          <pc:docMk/>
          <pc:sldMk cId="3360110024" sldId="306"/>
        </pc:sldMkLst>
      </pc:sldChg>
      <pc:sldChg chg="del">
        <pc:chgData name="Mario Palomino Vieira" userId="6718935a-27af-432c-8693-20d62b8f3256" providerId="ADAL" clId="{05C7FDDE-1D8F-47D0-8273-19204E82D667}" dt="2024-03-30T19:08:30.331" v="952" actId="47"/>
        <pc:sldMkLst>
          <pc:docMk/>
          <pc:sldMk cId="3212142772" sldId="307"/>
        </pc:sldMkLst>
      </pc:sldChg>
      <pc:sldChg chg="delSp mod ord">
        <pc:chgData name="Mario Palomino Vieira" userId="6718935a-27af-432c-8693-20d62b8f3256" providerId="ADAL" clId="{05C7FDDE-1D8F-47D0-8273-19204E82D667}" dt="2024-03-30T17:46:00.933" v="7" actId="478"/>
        <pc:sldMkLst>
          <pc:docMk/>
          <pc:sldMk cId="2880429048" sldId="308"/>
        </pc:sldMkLst>
        <pc:spChg chg="del">
          <ac:chgData name="Mario Palomino Vieira" userId="6718935a-27af-432c-8693-20d62b8f3256" providerId="ADAL" clId="{05C7FDDE-1D8F-47D0-8273-19204E82D667}" dt="2024-03-30T17:46:00.933" v="7" actId="478"/>
          <ac:spMkLst>
            <pc:docMk/>
            <pc:sldMk cId="2880429048" sldId="308"/>
            <ac:spMk id="3" creationId="{656B4439-3F6B-4B07-AE99-64BB537264D8}"/>
          </ac:spMkLst>
        </pc:spChg>
      </pc:sldChg>
      <pc:sldChg chg="modSp mod ord">
        <pc:chgData name="Mario Palomino Vieira" userId="6718935a-27af-432c-8693-20d62b8f3256" providerId="ADAL" clId="{05C7FDDE-1D8F-47D0-8273-19204E82D667}" dt="2024-03-31T15:37:09.312" v="9322" actId="20577"/>
        <pc:sldMkLst>
          <pc:docMk/>
          <pc:sldMk cId="888394617" sldId="309"/>
        </pc:sldMkLst>
        <pc:spChg chg="mod">
          <ac:chgData name="Mario Palomino Vieira" userId="6718935a-27af-432c-8693-20d62b8f3256" providerId="ADAL" clId="{05C7FDDE-1D8F-47D0-8273-19204E82D667}" dt="2024-03-30T19:09:24.524" v="980" actId="20577"/>
          <ac:spMkLst>
            <pc:docMk/>
            <pc:sldMk cId="888394617" sldId="309"/>
            <ac:spMk id="2" creationId="{679BEE19-850F-5893-7CB1-8956092B3DE9}"/>
          </ac:spMkLst>
        </pc:spChg>
        <pc:spChg chg="mod">
          <ac:chgData name="Mario Palomino Vieira" userId="6718935a-27af-432c-8693-20d62b8f3256" providerId="ADAL" clId="{05C7FDDE-1D8F-47D0-8273-19204E82D667}" dt="2024-03-31T15:37:09.312" v="9322" actId="20577"/>
          <ac:spMkLst>
            <pc:docMk/>
            <pc:sldMk cId="888394617" sldId="309"/>
            <ac:spMk id="3" creationId="{043D5283-BE14-C2AF-7D9F-16640F8F5483}"/>
          </ac:spMkLst>
        </pc:spChg>
      </pc:sldChg>
      <pc:sldChg chg="addSp delSp modSp del mod ord setBg">
        <pc:chgData name="Mario Palomino Vieira" userId="6718935a-27af-432c-8693-20d62b8f3256" providerId="ADAL" clId="{05C7FDDE-1D8F-47D0-8273-19204E82D667}" dt="2024-03-30T21:44:57.279" v="2478" actId="47"/>
        <pc:sldMkLst>
          <pc:docMk/>
          <pc:sldMk cId="2021366233" sldId="310"/>
        </pc:sldMkLst>
        <pc:spChg chg="add del">
          <ac:chgData name="Mario Palomino Vieira" userId="6718935a-27af-432c-8693-20d62b8f3256" providerId="ADAL" clId="{05C7FDDE-1D8F-47D0-8273-19204E82D667}" dt="2024-03-30T19:13:42.547" v="1310" actId="478"/>
          <ac:spMkLst>
            <pc:docMk/>
            <pc:sldMk cId="2021366233" sldId="310"/>
            <ac:spMk id="2" creationId="{0CEC3D32-8C4E-C4EB-9147-1306B435E324}"/>
          </ac:spMkLst>
        </pc:spChg>
        <pc:spChg chg="add mod">
          <ac:chgData name="Mario Palomino Vieira" userId="6718935a-27af-432c-8693-20d62b8f3256" providerId="ADAL" clId="{05C7FDDE-1D8F-47D0-8273-19204E82D667}" dt="2024-03-30T21:43:48.694" v="2467" actId="20577"/>
          <ac:spMkLst>
            <pc:docMk/>
            <pc:sldMk cId="2021366233" sldId="310"/>
            <ac:spMk id="3" creationId="{BC434543-6E48-0045-DB68-BED822D7549D}"/>
          </ac:spMkLst>
        </pc:spChg>
        <pc:spChg chg="mod">
          <ac:chgData name="Mario Palomino Vieira" userId="6718935a-27af-432c-8693-20d62b8f3256" providerId="ADAL" clId="{05C7FDDE-1D8F-47D0-8273-19204E82D667}" dt="2024-03-30T21:35:57.439" v="2293" actId="20577"/>
          <ac:spMkLst>
            <pc:docMk/>
            <pc:sldMk cId="2021366233" sldId="310"/>
            <ac:spMk id="5" creationId="{736B08B5-859B-79EB-BD57-AC0B438BAEC6}"/>
          </ac:spMkLst>
        </pc:spChg>
        <pc:spChg chg="add del">
          <ac:chgData name="Mario Palomino Vieira" userId="6718935a-27af-432c-8693-20d62b8f3256" providerId="ADAL" clId="{05C7FDDE-1D8F-47D0-8273-19204E82D667}" dt="2024-03-30T20:51:55.211" v="1637" actId="26606"/>
          <ac:spMkLst>
            <pc:docMk/>
            <pc:sldMk cId="2021366233" sldId="310"/>
            <ac:spMk id="10" creationId="{95CB840F-8E41-4CA5-B79B-25CC80AD234A}"/>
          </ac:spMkLst>
        </pc:spChg>
        <pc:spChg chg="add del">
          <ac:chgData name="Mario Palomino Vieira" userId="6718935a-27af-432c-8693-20d62b8f3256" providerId="ADAL" clId="{05C7FDDE-1D8F-47D0-8273-19204E82D667}" dt="2024-03-30T20:51:57.601" v="1639" actId="26606"/>
          <ac:spMkLst>
            <pc:docMk/>
            <pc:sldMk cId="2021366233" sldId="310"/>
            <ac:spMk id="12" creationId="{95CB840F-8E41-4CA5-B79B-25CC80AD234A}"/>
          </ac:spMkLst>
        </pc:spChg>
        <pc:spChg chg="add del">
          <ac:chgData name="Mario Palomino Vieira" userId="6718935a-27af-432c-8693-20d62b8f3256" providerId="ADAL" clId="{05C7FDDE-1D8F-47D0-8273-19204E82D667}" dt="2024-03-30T20:52:13.833" v="1641" actId="26606"/>
          <ac:spMkLst>
            <pc:docMk/>
            <pc:sldMk cId="2021366233" sldId="310"/>
            <ac:spMk id="14" creationId="{95CB840F-8E41-4CA5-B79B-25CC80AD234A}"/>
          </ac:spMkLst>
        </pc:spChg>
        <pc:spChg chg="add">
          <ac:chgData name="Mario Palomino Vieira" userId="6718935a-27af-432c-8693-20d62b8f3256" providerId="ADAL" clId="{05C7FDDE-1D8F-47D0-8273-19204E82D667}" dt="2024-03-30T20:52:13.833" v="1641" actId="26606"/>
          <ac:spMkLst>
            <pc:docMk/>
            <pc:sldMk cId="2021366233" sldId="310"/>
            <ac:spMk id="19" creationId="{95CB840F-8E41-4CA5-B79B-25CC80AD234A}"/>
          </ac:spMkLst>
        </pc:spChg>
        <pc:graphicFrameChg chg="add del mod">
          <ac:chgData name="Mario Palomino Vieira" userId="6718935a-27af-432c-8693-20d62b8f3256" providerId="ADAL" clId="{05C7FDDE-1D8F-47D0-8273-19204E82D667}" dt="2024-03-30T19:14:15.165" v="1313" actId="3680"/>
          <ac:graphicFrameMkLst>
            <pc:docMk/>
            <pc:sldMk cId="2021366233" sldId="310"/>
            <ac:graphicFrameMk id="3" creationId="{2ADA81E9-4492-12EA-047E-1BBA7724DD6D}"/>
          </ac:graphicFrameMkLst>
        </pc:graphicFrameChg>
        <pc:graphicFrameChg chg="add mod ord modGraphic">
          <ac:chgData name="Mario Palomino Vieira" userId="6718935a-27af-432c-8693-20d62b8f3256" providerId="ADAL" clId="{05C7FDDE-1D8F-47D0-8273-19204E82D667}" dt="2024-03-30T21:43:32.828" v="2463" actId="1076"/>
          <ac:graphicFrameMkLst>
            <pc:docMk/>
            <pc:sldMk cId="2021366233" sldId="310"/>
            <ac:graphicFrameMk id="4" creationId="{D4E9A011-9A76-8BAA-0DFA-0EE9051A2998}"/>
          </ac:graphicFrameMkLst>
        </pc:graphicFrameChg>
        <pc:picChg chg="add mod">
          <ac:chgData name="Mario Palomino Vieira" userId="6718935a-27af-432c-8693-20d62b8f3256" providerId="ADAL" clId="{05C7FDDE-1D8F-47D0-8273-19204E82D667}" dt="2024-03-30T21:38:58.082" v="2317" actId="1076"/>
          <ac:picMkLst>
            <pc:docMk/>
            <pc:sldMk cId="2021366233" sldId="310"/>
            <ac:picMk id="2" creationId="{762598B4-DBD8-F084-D47D-620A6DA7602A}"/>
          </ac:picMkLst>
        </pc:picChg>
        <pc:picChg chg="add mod">
          <ac:chgData name="Mario Palomino Vieira" userId="6718935a-27af-432c-8693-20d62b8f3256" providerId="ADAL" clId="{05C7FDDE-1D8F-47D0-8273-19204E82D667}" dt="2024-03-30T21:40:28.437" v="2356" actId="552"/>
          <ac:picMkLst>
            <pc:docMk/>
            <pc:sldMk cId="2021366233" sldId="310"/>
            <ac:picMk id="6" creationId="{06567A82-4CFD-0C27-77DA-A79BCD3FE093}"/>
          </ac:picMkLst>
        </pc:picChg>
        <pc:picChg chg="add mod">
          <ac:chgData name="Mario Palomino Vieira" userId="6718935a-27af-432c-8693-20d62b8f3256" providerId="ADAL" clId="{05C7FDDE-1D8F-47D0-8273-19204E82D667}" dt="2024-03-30T21:40:34.587" v="2357" actId="553"/>
          <ac:picMkLst>
            <pc:docMk/>
            <pc:sldMk cId="2021366233" sldId="310"/>
            <ac:picMk id="8" creationId="{A18D9784-7D28-CE7E-4A05-35BE699CB657}"/>
          </ac:picMkLst>
        </pc:picChg>
        <pc:picChg chg="add mod">
          <ac:chgData name="Mario Palomino Vieira" userId="6718935a-27af-432c-8693-20d62b8f3256" providerId="ADAL" clId="{05C7FDDE-1D8F-47D0-8273-19204E82D667}" dt="2024-03-30T21:40:28.437" v="2356" actId="552"/>
          <ac:picMkLst>
            <pc:docMk/>
            <pc:sldMk cId="2021366233" sldId="310"/>
            <ac:picMk id="9" creationId="{3343A66B-39F7-1F3A-3227-ED830938B248}"/>
          </ac:picMkLst>
        </pc:picChg>
        <pc:picChg chg="add mod">
          <ac:chgData name="Mario Palomino Vieira" userId="6718935a-27af-432c-8693-20d62b8f3256" providerId="ADAL" clId="{05C7FDDE-1D8F-47D0-8273-19204E82D667}" dt="2024-03-30T21:40:34.587" v="2357" actId="553"/>
          <ac:picMkLst>
            <pc:docMk/>
            <pc:sldMk cId="2021366233" sldId="310"/>
            <ac:picMk id="1026" creationId="{4E2B5C2F-C019-708D-177A-6AE1E3A9EB17}"/>
          </ac:picMkLst>
        </pc:picChg>
        <pc:picChg chg="add mod">
          <ac:chgData name="Mario Palomino Vieira" userId="6718935a-27af-432c-8693-20d62b8f3256" providerId="ADAL" clId="{05C7FDDE-1D8F-47D0-8273-19204E82D667}" dt="2024-03-30T21:40:28.437" v="2356" actId="552"/>
          <ac:picMkLst>
            <pc:docMk/>
            <pc:sldMk cId="2021366233" sldId="310"/>
            <ac:picMk id="1028" creationId="{E1DE98B4-436B-29B7-F98E-B5F0EC2C4504}"/>
          </ac:picMkLst>
        </pc:picChg>
        <pc:picChg chg="add mod">
          <ac:chgData name="Mario Palomino Vieira" userId="6718935a-27af-432c-8693-20d62b8f3256" providerId="ADAL" clId="{05C7FDDE-1D8F-47D0-8273-19204E82D667}" dt="2024-03-30T21:40:34.587" v="2357" actId="553"/>
          <ac:picMkLst>
            <pc:docMk/>
            <pc:sldMk cId="2021366233" sldId="310"/>
            <ac:picMk id="1030" creationId="{D7D93B08-C4C8-04A3-DD3C-ECBE8FB4416E}"/>
          </ac:picMkLst>
        </pc:picChg>
      </pc:sldChg>
      <pc:sldChg chg="modSp new del mod">
        <pc:chgData name="Mario Palomino Vieira" userId="6718935a-27af-432c-8693-20d62b8f3256" providerId="ADAL" clId="{05C7FDDE-1D8F-47D0-8273-19204E82D667}" dt="2024-03-30T21:57:27.799" v="2644" actId="47"/>
        <pc:sldMkLst>
          <pc:docMk/>
          <pc:sldMk cId="4251338887" sldId="311"/>
        </pc:sldMkLst>
        <pc:spChg chg="mod">
          <ac:chgData name="Mario Palomino Vieira" userId="6718935a-27af-432c-8693-20d62b8f3256" providerId="ADAL" clId="{05C7FDDE-1D8F-47D0-8273-19204E82D667}" dt="2024-03-30T19:36:31.473" v="1578" actId="20577"/>
          <ac:spMkLst>
            <pc:docMk/>
            <pc:sldMk cId="4251338887" sldId="311"/>
            <ac:spMk id="2" creationId="{4198804F-7DC1-AF82-21C7-23B42F6B8CFF}"/>
          </ac:spMkLst>
        </pc:spChg>
      </pc:sldChg>
      <pc:sldChg chg="addSp delSp modSp add del mod setBg delDesignElem">
        <pc:chgData name="Mario Palomino Vieira" userId="6718935a-27af-432c-8693-20d62b8f3256" providerId="ADAL" clId="{05C7FDDE-1D8F-47D0-8273-19204E82D667}" dt="2024-03-30T21:39:44.853" v="2324" actId="47"/>
        <pc:sldMkLst>
          <pc:docMk/>
          <pc:sldMk cId="2805285814" sldId="312"/>
        </pc:sldMkLst>
        <pc:spChg chg="del">
          <ac:chgData name="Mario Palomino Vieira" userId="6718935a-27af-432c-8693-20d62b8f3256" providerId="ADAL" clId="{05C7FDDE-1D8F-47D0-8273-19204E82D667}" dt="2024-03-30T21:36:05.413" v="2295"/>
          <ac:spMkLst>
            <pc:docMk/>
            <pc:sldMk cId="2805285814" sldId="312"/>
            <ac:spMk id="19" creationId="{95CB840F-8E41-4CA5-B79B-25CC80AD234A}"/>
          </ac:spMkLst>
        </pc:spChg>
        <pc:graphicFrameChg chg="mod">
          <ac:chgData name="Mario Palomino Vieira" userId="6718935a-27af-432c-8693-20d62b8f3256" providerId="ADAL" clId="{05C7FDDE-1D8F-47D0-8273-19204E82D667}" dt="2024-03-30T21:36:52.896" v="2301" actId="20577"/>
          <ac:graphicFrameMkLst>
            <pc:docMk/>
            <pc:sldMk cId="2805285814" sldId="312"/>
            <ac:graphicFrameMk id="4" creationId="{D4E9A011-9A76-8BAA-0DFA-0EE9051A2998}"/>
          </ac:graphicFrameMkLst>
        </pc:graphicFrameChg>
        <pc:picChg chg="add del mod">
          <ac:chgData name="Mario Palomino Vieira" userId="6718935a-27af-432c-8693-20d62b8f3256" providerId="ADAL" clId="{05C7FDDE-1D8F-47D0-8273-19204E82D667}" dt="2024-03-30T21:38:21.521" v="2311" actId="21"/>
          <ac:picMkLst>
            <pc:docMk/>
            <pc:sldMk cId="2805285814" sldId="312"/>
            <ac:picMk id="8" creationId="{A18D9784-7D28-CE7E-4A05-35BE699CB657}"/>
          </ac:picMkLst>
        </pc:picChg>
      </pc:sldChg>
      <pc:sldChg chg="delSp modSp add mod ord setBg delDesignElem">
        <pc:chgData name="Mario Palomino Vieira" userId="6718935a-27af-432c-8693-20d62b8f3256" providerId="ADAL" clId="{05C7FDDE-1D8F-47D0-8273-19204E82D667}" dt="2024-03-30T22:06:12.415" v="2860" actId="12100"/>
        <pc:sldMkLst>
          <pc:docMk/>
          <pc:sldMk cId="2921868712" sldId="312"/>
        </pc:sldMkLst>
        <pc:spChg chg="mod">
          <ac:chgData name="Mario Palomino Vieira" userId="6718935a-27af-432c-8693-20d62b8f3256" providerId="ADAL" clId="{05C7FDDE-1D8F-47D0-8273-19204E82D667}" dt="2024-03-30T21:45:52.813" v="2505" actId="207"/>
          <ac:spMkLst>
            <pc:docMk/>
            <pc:sldMk cId="2921868712" sldId="312"/>
            <ac:spMk id="5" creationId="{736B08B5-859B-79EB-BD57-AC0B438BAEC6}"/>
          </ac:spMkLst>
        </pc:spChg>
        <pc:spChg chg="del">
          <ac:chgData name="Mario Palomino Vieira" userId="6718935a-27af-432c-8693-20d62b8f3256" providerId="ADAL" clId="{05C7FDDE-1D8F-47D0-8273-19204E82D667}" dt="2024-03-30T21:44:03.102" v="2469"/>
          <ac:spMkLst>
            <pc:docMk/>
            <pc:sldMk cId="2921868712" sldId="312"/>
            <ac:spMk id="19" creationId="{95CB840F-8E41-4CA5-B79B-25CC80AD234A}"/>
          </ac:spMkLst>
        </pc:spChg>
        <pc:graphicFrameChg chg="mod">
          <ac:chgData name="Mario Palomino Vieira" userId="6718935a-27af-432c-8693-20d62b8f3256" providerId="ADAL" clId="{05C7FDDE-1D8F-47D0-8273-19204E82D667}" dt="2024-03-30T22:06:12.415" v="2860" actId="12100"/>
          <ac:graphicFrameMkLst>
            <pc:docMk/>
            <pc:sldMk cId="2921868712" sldId="312"/>
            <ac:graphicFrameMk id="4" creationId="{D4E9A011-9A76-8BAA-0DFA-0EE9051A2998}"/>
          </ac:graphicFrameMkLst>
        </pc:graphicFrameChg>
        <pc:picChg chg="mod">
          <ac:chgData name="Mario Palomino Vieira" userId="6718935a-27af-432c-8693-20d62b8f3256" providerId="ADAL" clId="{05C7FDDE-1D8F-47D0-8273-19204E82D667}" dt="2024-03-30T22:00:15.108" v="2670" actId="14100"/>
          <ac:picMkLst>
            <pc:docMk/>
            <pc:sldMk cId="2921868712" sldId="312"/>
            <ac:picMk id="2" creationId="{762598B4-DBD8-F084-D47D-620A6DA7602A}"/>
          </ac:picMkLst>
        </pc:picChg>
      </pc:sldChg>
      <pc:sldChg chg="addSp delSp modSp add mod">
        <pc:chgData name="Mario Palomino Vieira" userId="6718935a-27af-432c-8693-20d62b8f3256" providerId="ADAL" clId="{05C7FDDE-1D8F-47D0-8273-19204E82D667}" dt="2024-03-31T01:49:50.038" v="6327" actId="14100"/>
        <pc:sldMkLst>
          <pc:docMk/>
          <pc:sldMk cId="3411592444" sldId="313"/>
        </pc:sldMkLst>
        <pc:spChg chg="del mod">
          <ac:chgData name="Mario Palomino Vieira" userId="6718935a-27af-432c-8693-20d62b8f3256" providerId="ADAL" clId="{05C7FDDE-1D8F-47D0-8273-19204E82D667}" dt="2024-03-30T22:07:11.082" v="2876"/>
          <ac:spMkLst>
            <pc:docMk/>
            <pc:sldMk cId="3411592444" sldId="313"/>
            <ac:spMk id="3" creationId="{BC434543-6E48-0045-DB68-BED822D7549D}"/>
          </ac:spMkLst>
        </pc:spChg>
        <pc:spChg chg="mod">
          <ac:chgData name="Mario Palomino Vieira" userId="6718935a-27af-432c-8693-20d62b8f3256" providerId="ADAL" clId="{05C7FDDE-1D8F-47D0-8273-19204E82D667}" dt="2024-03-30T21:45:43.220" v="2501" actId="113"/>
          <ac:spMkLst>
            <pc:docMk/>
            <pc:sldMk cId="3411592444" sldId="313"/>
            <ac:spMk id="5" creationId="{736B08B5-859B-79EB-BD57-AC0B438BAEC6}"/>
          </ac:spMkLst>
        </pc:spChg>
        <pc:spChg chg="add mod">
          <ac:chgData name="Mario Palomino Vieira" userId="6718935a-27af-432c-8693-20d62b8f3256" providerId="ADAL" clId="{05C7FDDE-1D8F-47D0-8273-19204E82D667}" dt="2024-03-31T01:49:20.107" v="6320" actId="1038"/>
          <ac:spMkLst>
            <pc:docMk/>
            <pc:sldMk cId="3411592444" sldId="313"/>
            <ac:spMk id="7" creationId="{1062FD9C-121D-6847-3547-D4A11EFB7AC1}"/>
          </ac:spMkLst>
        </pc:spChg>
        <pc:spChg chg="add mod">
          <ac:chgData name="Mario Palomino Vieira" userId="6718935a-27af-432c-8693-20d62b8f3256" providerId="ADAL" clId="{05C7FDDE-1D8F-47D0-8273-19204E82D667}" dt="2024-03-31T01:49:28.032" v="6321" actId="1076"/>
          <ac:spMkLst>
            <pc:docMk/>
            <pc:sldMk cId="3411592444" sldId="313"/>
            <ac:spMk id="9" creationId="{372374D2-8D2C-A1AE-43BE-0568ECF327D7}"/>
          </ac:spMkLst>
        </pc:spChg>
        <pc:spChg chg="add mod">
          <ac:chgData name="Mario Palomino Vieira" userId="6718935a-27af-432c-8693-20d62b8f3256" providerId="ADAL" clId="{05C7FDDE-1D8F-47D0-8273-19204E82D667}" dt="2024-03-31T01:31:57.400" v="6127" actId="1076"/>
          <ac:spMkLst>
            <pc:docMk/>
            <pc:sldMk cId="3411592444" sldId="313"/>
            <ac:spMk id="14" creationId="{1502E839-4CA1-A595-AF63-3472786B415B}"/>
          </ac:spMkLst>
        </pc:spChg>
        <pc:grpChg chg="add del mod">
          <ac:chgData name="Mario Palomino Vieira" userId="6718935a-27af-432c-8693-20d62b8f3256" providerId="ADAL" clId="{05C7FDDE-1D8F-47D0-8273-19204E82D667}" dt="2024-03-31T01:28:10.745" v="6037" actId="165"/>
          <ac:grpSpMkLst>
            <pc:docMk/>
            <pc:sldMk cId="3411592444" sldId="313"/>
            <ac:grpSpMk id="3" creationId="{25E09E93-F570-1247-6F46-493D54759F3D}"/>
          </ac:grpSpMkLst>
        </pc:grpChg>
        <pc:grpChg chg="add del mod">
          <ac:chgData name="Mario Palomino Vieira" userId="6718935a-27af-432c-8693-20d62b8f3256" providerId="ADAL" clId="{05C7FDDE-1D8F-47D0-8273-19204E82D667}" dt="2024-03-31T01:28:50.129" v="6055" actId="165"/>
          <ac:grpSpMkLst>
            <pc:docMk/>
            <pc:sldMk cId="3411592444" sldId="313"/>
            <ac:grpSpMk id="6" creationId="{2B202655-B870-B7B7-B31D-822DF357E58A}"/>
          </ac:grpSpMkLst>
        </pc:grpChg>
        <pc:graphicFrameChg chg="mod modGraphic">
          <ac:chgData name="Mario Palomino Vieira" userId="6718935a-27af-432c-8693-20d62b8f3256" providerId="ADAL" clId="{05C7FDDE-1D8F-47D0-8273-19204E82D667}" dt="2024-03-31T01:48:29.549" v="6279" actId="20577"/>
          <ac:graphicFrameMkLst>
            <pc:docMk/>
            <pc:sldMk cId="3411592444" sldId="313"/>
            <ac:graphicFrameMk id="4" creationId="{D4E9A011-9A76-8BAA-0DFA-0EE9051A2998}"/>
          </ac:graphicFrameMkLst>
        </pc:graphicFrameChg>
        <pc:picChg chg="mod topLvl">
          <ac:chgData name="Mario Palomino Vieira" userId="6718935a-27af-432c-8693-20d62b8f3256" providerId="ADAL" clId="{05C7FDDE-1D8F-47D0-8273-19204E82D667}" dt="2024-03-31T01:49:20.107" v="6320" actId="1038"/>
          <ac:picMkLst>
            <pc:docMk/>
            <pc:sldMk cId="3411592444" sldId="313"/>
            <ac:picMk id="2" creationId="{762598B4-DBD8-F084-D47D-620A6DA7602A}"/>
          </ac:picMkLst>
        </pc:picChg>
        <pc:picChg chg="del">
          <ac:chgData name="Mario Palomino Vieira" userId="6718935a-27af-432c-8693-20d62b8f3256" providerId="ADAL" clId="{05C7FDDE-1D8F-47D0-8273-19204E82D667}" dt="2024-03-30T21:47:55.819" v="2525" actId="478"/>
          <ac:picMkLst>
            <pc:docMk/>
            <pc:sldMk cId="3411592444" sldId="313"/>
            <ac:picMk id="6" creationId="{06567A82-4CFD-0C27-77DA-A79BCD3FE093}"/>
          </ac:picMkLst>
        </pc:picChg>
        <pc:picChg chg="mod topLvl">
          <ac:chgData name="Mario Palomino Vieira" userId="6718935a-27af-432c-8693-20d62b8f3256" providerId="ADAL" clId="{05C7FDDE-1D8F-47D0-8273-19204E82D667}" dt="2024-03-31T01:49:20.107" v="6320" actId="1038"/>
          <ac:picMkLst>
            <pc:docMk/>
            <pc:sldMk cId="3411592444" sldId="313"/>
            <ac:picMk id="8" creationId="{A18D9784-7D28-CE7E-4A05-35BE699CB657}"/>
          </ac:picMkLst>
        </pc:picChg>
        <pc:picChg chg="del">
          <ac:chgData name="Mario Palomino Vieira" userId="6718935a-27af-432c-8693-20d62b8f3256" providerId="ADAL" clId="{05C7FDDE-1D8F-47D0-8273-19204E82D667}" dt="2024-03-30T21:46:44.097" v="2511" actId="478"/>
          <ac:picMkLst>
            <pc:docMk/>
            <pc:sldMk cId="3411592444" sldId="313"/>
            <ac:picMk id="9" creationId="{3343A66B-39F7-1F3A-3227-ED830938B248}"/>
          </ac:picMkLst>
        </pc:picChg>
        <pc:picChg chg="add mod ord topLvl">
          <ac:chgData name="Mario Palomino Vieira" userId="6718935a-27af-432c-8693-20d62b8f3256" providerId="ADAL" clId="{05C7FDDE-1D8F-47D0-8273-19204E82D667}" dt="2024-03-31T01:49:28.032" v="6321" actId="1076"/>
          <ac:picMkLst>
            <pc:docMk/>
            <pc:sldMk cId="3411592444" sldId="313"/>
            <ac:picMk id="10" creationId="{FF0ADE62-9509-95D7-A7B1-272399FCAAB0}"/>
          </ac:picMkLst>
        </pc:picChg>
        <pc:picChg chg="add mod ord topLvl">
          <ac:chgData name="Mario Palomino Vieira" userId="6718935a-27af-432c-8693-20d62b8f3256" providerId="ADAL" clId="{05C7FDDE-1D8F-47D0-8273-19204E82D667}" dt="2024-03-31T01:49:28.032" v="6321" actId="1076"/>
          <ac:picMkLst>
            <pc:docMk/>
            <pc:sldMk cId="3411592444" sldId="313"/>
            <ac:picMk id="11" creationId="{37474AA9-2F91-2A64-6AC4-2587F7F05A01}"/>
          </ac:picMkLst>
        </pc:picChg>
        <pc:picChg chg="add del mod">
          <ac:chgData name="Mario Palomino Vieira" userId="6718935a-27af-432c-8693-20d62b8f3256" providerId="ADAL" clId="{05C7FDDE-1D8F-47D0-8273-19204E82D667}" dt="2024-03-30T21:56:38.213" v="2638" actId="478"/>
          <ac:picMkLst>
            <pc:docMk/>
            <pc:sldMk cId="3411592444" sldId="313"/>
            <ac:picMk id="12" creationId="{3DC32796-6DC4-694D-E573-855DC2DDF48A}"/>
          </ac:picMkLst>
        </pc:picChg>
        <pc:picChg chg="add mod ord topLvl">
          <ac:chgData name="Mario Palomino Vieira" userId="6718935a-27af-432c-8693-20d62b8f3256" providerId="ADAL" clId="{05C7FDDE-1D8F-47D0-8273-19204E82D667}" dt="2024-03-31T01:49:28.032" v="6321" actId="1076"/>
          <ac:picMkLst>
            <pc:docMk/>
            <pc:sldMk cId="3411592444" sldId="313"/>
            <ac:picMk id="13" creationId="{71CF61A2-FECD-FA23-E2B4-50A5A460BC88}"/>
          </ac:picMkLst>
        </pc:picChg>
        <pc:picChg chg="mod topLvl">
          <ac:chgData name="Mario Palomino Vieira" userId="6718935a-27af-432c-8693-20d62b8f3256" providerId="ADAL" clId="{05C7FDDE-1D8F-47D0-8273-19204E82D667}" dt="2024-03-31T01:49:20.107" v="6320" actId="1038"/>
          <ac:picMkLst>
            <pc:docMk/>
            <pc:sldMk cId="3411592444" sldId="313"/>
            <ac:picMk id="1026" creationId="{4E2B5C2F-C019-708D-177A-6AE1E3A9EB17}"/>
          </ac:picMkLst>
        </pc:picChg>
        <pc:picChg chg="del">
          <ac:chgData name="Mario Palomino Vieira" userId="6718935a-27af-432c-8693-20d62b8f3256" providerId="ADAL" clId="{05C7FDDE-1D8F-47D0-8273-19204E82D667}" dt="2024-03-30T21:47:10.276" v="2517" actId="478"/>
          <ac:picMkLst>
            <pc:docMk/>
            <pc:sldMk cId="3411592444" sldId="313"/>
            <ac:picMk id="1028" creationId="{E1DE98B4-436B-29B7-F98E-B5F0EC2C4504}"/>
          </ac:picMkLst>
        </pc:picChg>
        <pc:picChg chg="del">
          <ac:chgData name="Mario Palomino Vieira" userId="6718935a-27af-432c-8693-20d62b8f3256" providerId="ADAL" clId="{05C7FDDE-1D8F-47D0-8273-19204E82D667}" dt="2024-03-30T21:56:30.881" v="2636" actId="478"/>
          <ac:picMkLst>
            <pc:docMk/>
            <pc:sldMk cId="3411592444" sldId="313"/>
            <ac:picMk id="1030" creationId="{D7D93B08-C4C8-04A3-DD3C-ECBE8FB4416E}"/>
          </ac:picMkLst>
        </pc:picChg>
        <pc:cxnChg chg="add mod">
          <ac:chgData name="Mario Palomino Vieira" userId="6718935a-27af-432c-8693-20d62b8f3256" providerId="ADAL" clId="{05C7FDDE-1D8F-47D0-8273-19204E82D667}" dt="2024-03-31T01:49:50.038" v="6327" actId="14100"/>
          <ac:cxnSpMkLst>
            <pc:docMk/>
            <pc:sldMk cId="3411592444" sldId="313"/>
            <ac:cxnSpMk id="15" creationId="{A6D35157-11C2-F6BB-9DD8-C6AA2D9B6C69}"/>
          </ac:cxnSpMkLst>
        </pc:cxnChg>
        <pc:cxnChg chg="add del mod">
          <ac:chgData name="Mario Palomino Vieira" userId="6718935a-27af-432c-8693-20d62b8f3256" providerId="ADAL" clId="{05C7FDDE-1D8F-47D0-8273-19204E82D667}" dt="2024-03-31T01:34:30.494" v="6176" actId="478"/>
          <ac:cxnSpMkLst>
            <pc:docMk/>
            <pc:sldMk cId="3411592444" sldId="313"/>
            <ac:cxnSpMk id="21" creationId="{45F4A03F-04CF-9A17-2D7B-5E20486EF3ED}"/>
          </ac:cxnSpMkLst>
        </pc:cxnChg>
        <pc:cxnChg chg="add mod">
          <ac:chgData name="Mario Palomino Vieira" userId="6718935a-27af-432c-8693-20d62b8f3256" providerId="ADAL" clId="{05C7FDDE-1D8F-47D0-8273-19204E82D667}" dt="2024-03-31T01:49:38.987" v="6324" actId="14100"/>
          <ac:cxnSpMkLst>
            <pc:docMk/>
            <pc:sldMk cId="3411592444" sldId="313"/>
            <ac:cxnSpMk id="24" creationId="{A9FD0DC8-88CC-5BB0-4BBB-B51BD054EAAA}"/>
          </ac:cxnSpMkLst>
        </pc:cxnChg>
      </pc:sldChg>
      <pc:sldChg chg="modSp new del mod">
        <pc:chgData name="Mario Palomino Vieira" userId="6718935a-27af-432c-8693-20d62b8f3256" providerId="ADAL" clId="{05C7FDDE-1D8F-47D0-8273-19204E82D667}" dt="2024-03-30T22:16:34.996" v="3601" actId="47"/>
        <pc:sldMkLst>
          <pc:docMk/>
          <pc:sldMk cId="134995618" sldId="314"/>
        </pc:sldMkLst>
        <pc:spChg chg="mod">
          <ac:chgData name="Mario Palomino Vieira" userId="6718935a-27af-432c-8693-20d62b8f3256" providerId="ADAL" clId="{05C7FDDE-1D8F-47D0-8273-19204E82D667}" dt="2024-03-30T22:16:16.391" v="3600" actId="20577"/>
          <ac:spMkLst>
            <pc:docMk/>
            <pc:sldMk cId="134995618" sldId="314"/>
            <ac:spMk id="2" creationId="{653A15A6-EEB6-47D8-08C4-91F093CE4EE4}"/>
          </ac:spMkLst>
        </pc:spChg>
      </pc:sldChg>
      <pc:sldChg chg="addSp delSp modSp new mod">
        <pc:chgData name="Mario Palomino Vieira" userId="6718935a-27af-432c-8693-20d62b8f3256" providerId="ADAL" clId="{05C7FDDE-1D8F-47D0-8273-19204E82D667}" dt="2024-03-31T00:52:12.418" v="5500" actId="20577"/>
        <pc:sldMkLst>
          <pc:docMk/>
          <pc:sldMk cId="2543175436" sldId="314"/>
        </pc:sldMkLst>
        <pc:spChg chg="mod">
          <ac:chgData name="Mario Palomino Vieira" userId="6718935a-27af-432c-8693-20d62b8f3256" providerId="ADAL" clId="{05C7FDDE-1D8F-47D0-8273-19204E82D667}" dt="2024-03-31T00:25:53.803" v="5069" actId="20577"/>
          <ac:spMkLst>
            <pc:docMk/>
            <pc:sldMk cId="2543175436" sldId="314"/>
            <ac:spMk id="2" creationId="{2B4FC699-B225-4F88-707A-D6D29C6D085D}"/>
          </ac:spMkLst>
        </pc:spChg>
        <pc:spChg chg="add del mod">
          <ac:chgData name="Mario Palomino Vieira" userId="6718935a-27af-432c-8693-20d62b8f3256" providerId="ADAL" clId="{05C7FDDE-1D8F-47D0-8273-19204E82D667}" dt="2024-03-31T00:21:29.219" v="4648" actId="14100"/>
          <ac:spMkLst>
            <pc:docMk/>
            <pc:sldMk cId="2543175436" sldId="314"/>
            <ac:spMk id="3" creationId="{B615E284-5637-DDB4-5B0E-500CD059AB64}"/>
          </ac:spMkLst>
        </pc:spChg>
        <pc:spChg chg="add del mod">
          <ac:chgData name="Mario Palomino Vieira" userId="6718935a-27af-432c-8693-20d62b8f3256" providerId="ADAL" clId="{05C7FDDE-1D8F-47D0-8273-19204E82D667}" dt="2024-03-30T23:58:00.770" v="4164" actId="478"/>
          <ac:spMkLst>
            <pc:docMk/>
            <pc:sldMk cId="2543175436" sldId="314"/>
            <ac:spMk id="7" creationId="{1A1C22A6-666E-9AF6-F147-D8785A58B0E8}"/>
          </ac:spMkLst>
        </pc:spChg>
        <pc:spChg chg="add mod">
          <ac:chgData name="Mario Palomino Vieira" userId="6718935a-27af-432c-8693-20d62b8f3256" providerId="ADAL" clId="{05C7FDDE-1D8F-47D0-8273-19204E82D667}" dt="2024-03-31T00:40:35.892" v="5248" actId="1035"/>
          <ac:spMkLst>
            <pc:docMk/>
            <pc:sldMk cId="2543175436" sldId="314"/>
            <ac:spMk id="8" creationId="{826332BE-0728-7856-CDF0-8F50B2ADE878}"/>
          </ac:spMkLst>
        </pc:spChg>
        <pc:spChg chg="add mod">
          <ac:chgData name="Mario Palomino Vieira" userId="6718935a-27af-432c-8693-20d62b8f3256" providerId="ADAL" clId="{05C7FDDE-1D8F-47D0-8273-19204E82D667}" dt="2024-03-31T00:26:14.115" v="5085" actId="1035"/>
          <ac:spMkLst>
            <pc:docMk/>
            <pc:sldMk cId="2543175436" sldId="314"/>
            <ac:spMk id="9" creationId="{EFE57B20-A622-F90F-12EC-AD331B7A04F5}"/>
          </ac:spMkLst>
        </pc:spChg>
        <pc:spChg chg="add mod">
          <ac:chgData name="Mario Palomino Vieira" userId="6718935a-27af-432c-8693-20d62b8f3256" providerId="ADAL" clId="{05C7FDDE-1D8F-47D0-8273-19204E82D667}" dt="2024-03-31T00:40:35.892" v="5248" actId="1035"/>
          <ac:spMkLst>
            <pc:docMk/>
            <pc:sldMk cId="2543175436" sldId="314"/>
            <ac:spMk id="10" creationId="{7F4DA0EA-75FC-4515-74EC-E4827A7497E5}"/>
          </ac:spMkLst>
        </pc:spChg>
        <pc:spChg chg="add mod">
          <ac:chgData name="Mario Palomino Vieira" userId="6718935a-27af-432c-8693-20d62b8f3256" providerId="ADAL" clId="{05C7FDDE-1D8F-47D0-8273-19204E82D667}" dt="2024-03-31T00:34:53.236" v="5096" actId="1037"/>
          <ac:spMkLst>
            <pc:docMk/>
            <pc:sldMk cId="2543175436" sldId="314"/>
            <ac:spMk id="11" creationId="{1052C4D8-B772-EE1D-614E-1D36177671E0}"/>
          </ac:spMkLst>
        </pc:spChg>
        <pc:spChg chg="add mod ord">
          <ac:chgData name="Mario Palomino Vieira" userId="6718935a-27af-432c-8693-20d62b8f3256" providerId="ADAL" clId="{05C7FDDE-1D8F-47D0-8273-19204E82D667}" dt="2024-03-31T00:49:15.200" v="5443" actId="14100"/>
          <ac:spMkLst>
            <pc:docMk/>
            <pc:sldMk cId="2543175436" sldId="314"/>
            <ac:spMk id="12" creationId="{62B3CD3B-C637-FD94-2605-528FC6FB73A3}"/>
          </ac:spMkLst>
        </pc:spChg>
        <pc:spChg chg="add mod ord">
          <ac:chgData name="Mario Palomino Vieira" userId="6718935a-27af-432c-8693-20d62b8f3256" providerId="ADAL" clId="{05C7FDDE-1D8F-47D0-8273-19204E82D667}" dt="2024-03-31T00:49:30.455" v="5447" actId="14100"/>
          <ac:spMkLst>
            <pc:docMk/>
            <pc:sldMk cId="2543175436" sldId="314"/>
            <ac:spMk id="16" creationId="{D38AF9E9-A452-2204-21B6-719390D22268}"/>
          </ac:spMkLst>
        </pc:spChg>
        <pc:spChg chg="add mod">
          <ac:chgData name="Mario Palomino Vieira" userId="6718935a-27af-432c-8693-20d62b8f3256" providerId="ADAL" clId="{05C7FDDE-1D8F-47D0-8273-19204E82D667}" dt="2024-03-31T00:42:01.451" v="5278" actId="313"/>
          <ac:spMkLst>
            <pc:docMk/>
            <pc:sldMk cId="2543175436" sldId="314"/>
            <ac:spMk id="23" creationId="{AAE9411B-B83B-1372-CA25-2DDB714F3925}"/>
          </ac:spMkLst>
        </pc:spChg>
        <pc:spChg chg="add mod">
          <ac:chgData name="Mario Palomino Vieira" userId="6718935a-27af-432c-8693-20d62b8f3256" providerId="ADAL" clId="{05C7FDDE-1D8F-47D0-8273-19204E82D667}" dt="2024-03-31T00:42:14.361" v="5292" actId="404"/>
          <ac:spMkLst>
            <pc:docMk/>
            <pc:sldMk cId="2543175436" sldId="314"/>
            <ac:spMk id="27" creationId="{592D7BC8-A9CE-FD36-89C4-53F1E633EA3E}"/>
          </ac:spMkLst>
        </pc:spChg>
        <pc:spChg chg="add mod">
          <ac:chgData name="Mario Palomino Vieira" userId="6718935a-27af-432c-8693-20d62b8f3256" providerId="ADAL" clId="{05C7FDDE-1D8F-47D0-8273-19204E82D667}" dt="2024-03-31T00:26:09.249" v="5070" actId="1076"/>
          <ac:spMkLst>
            <pc:docMk/>
            <pc:sldMk cId="2543175436" sldId="314"/>
            <ac:spMk id="37" creationId="{DBC70C2F-B1A6-0191-C73E-C424B2B11834}"/>
          </ac:spMkLst>
        </pc:spChg>
        <pc:spChg chg="add mod">
          <ac:chgData name="Mario Palomino Vieira" userId="6718935a-27af-432c-8693-20d62b8f3256" providerId="ADAL" clId="{05C7FDDE-1D8F-47D0-8273-19204E82D667}" dt="2024-03-31T00:52:12.418" v="5500" actId="20577"/>
          <ac:spMkLst>
            <pc:docMk/>
            <pc:sldMk cId="2543175436" sldId="314"/>
            <ac:spMk id="38" creationId="{83640DE9-412D-22AE-9386-5D8722DCF14D}"/>
          </ac:spMkLst>
        </pc:spChg>
        <pc:spChg chg="add del mod">
          <ac:chgData name="Mario Palomino Vieira" userId="6718935a-27af-432c-8693-20d62b8f3256" providerId="ADAL" clId="{05C7FDDE-1D8F-47D0-8273-19204E82D667}" dt="2024-03-31T00:44:23.122" v="5308" actId="478"/>
          <ac:spMkLst>
            <pc:docMk/>
            <pc:sldMk cId="2543175436" sldId="314"/>
            <ac:spMk id="44" creationId="{061AF294-2F1C-B5FC-EFF5-8A279086B002}"/>
          </ac:spMkLst>
        </pc:spChg>
        <pc:spChg chg="add mod">
          <ac:chgData name="Mario Palomino Vieira" userId="6718935a-27af-432c-8693-20d62b8f3256" providerId="ADAL" clId="{05C7FDDE-1D8F-47D0-8273-19204E82D667}" dt="2024-03-31T00:52:04.849" v="5498" actId="14100"/>
          <ac:spMkLst>
            <pc:docMk/>
            <pc:sldMk cId="2543175436" sldId="314"/>
            <ac:spMk id="60" creationId="{8F25E97E-08D8-9D07-3937-25531457E85C}"/>
          </ac:spMkLst>
        </pc:spChg>
        <pc:graphicFrameChg chg="add del mod modGraphic">
          <ac:chgData name="Mario Palomino Vieira" userId="6718935a-27af-432c-8693-20d62b8f3256" providerId="ADAL" clId="{05C7FDDE-1D8F-47D0-8273-19204E82D667}" dt="2024-03-30T23:56:45.302" v="4153" actId="1032"/>
          <ac:graphicFrameMkLst>
            <pc:docMk/>
            <pc:sldMk cId="2543175436" sldId="314"/>
            <ac:graphicFrameMk id="4" creationId="{EE2D0D0C-93B0-DDA9-4092-8AB5B2161F66}"/>
          </ac:graphicFrameMkLst>
        </pc:graphicFrameChg>
        <pc:graphicFrameChg chg="add del mod modGraphic">
          <ac:chgData name="Mario Palomino Vieira" userId="6718935a-27af-432c-8693-20d62b8f3256" providerId="ADAL" clId="{05C7FDDE-1D8F-47D0-8273-19204E82D667}" dt="2024-03-30T23:58:08.875" v="4167" actId="478"/>
          <ac:graphicFrameMkLst>
            <pc:docMk/>
            <pc:sldMk cId="2543175436" sldId="314"/>
            <ac:graphicFrameMk id="5" creationId="{C89120CF-E9B4-4C8F-31DF-D1D9689352A3}"/>
          </ac:graphicFrameMkLst>
        </pc:graphicFrameChg>
        <pc:graphicFrameChg chg="add del mod modGraphic">
          <ac:chgData name="Mario Palomino Vieira" userId="6718935a-27af-432c-8693-20d62b8f3256" providerId="ADAL" clId="{05C7FDDE-1D8F-47D0-8273-19204E82D667}" dt="2024-03-31T00:02:58.396" v="4366" actId="478"/>
          <ac:graphicFrameMkLst>
            <pc:docMk/>
            <pc:sldMk cId="2543175436" sldId="314"/>
            <ac:graphicFrameMk id="15" creationId="{A81B44E4-D833-7ADC-522F-AB6FA2CDCCB5}"/>
          </ac:graphicFrameMkLst>
        </pc:graphicFrameChg>
        <pc:picChg chg="add del mod">
          <ac:chgData name="Mario Palomino Vieira" userId="6718935a-27af-432c-8693-20d62b8f3256" providerId="ADAL" clId="{05C7FDDE-1D8F-47D0-8273-19204E82D667}" dt="2024-03-31T00:41:45.443" v="5262" actId="1076"/>
          <ac:picMkLst>
            <pc:docMk/>
            <pc:sldMk cId="2543175436" sldId="314"/>
            <ac:picMk id="33" creationId="{D5C096AB-8C3B-C92B-045C-3C55D0977136}"/>
          </ac:picMkLst>
        </pc:picChg>
        <pc:picChg chg="add mod">
          <ac:chgData name="Mario Palomino Vieira" userId="6718935a-27af-432c-8693-20d62b8f3256" providerId="ADAL" clId="{05C7FDDE-1D8F-47D0-8273-19204E82D667}" dt="2024-03-31T00:42:23.033" v="5294" actId="1035"/>
          <ac:picMkLst>
            <pc:docMk/>
            <pc:sldMk cId="2543175436" sldId="314"/>
            <ac:picMk id="35" creationId="{54CD64B3-55C4-2FD6-589D-E7F58D02B3DD}"/>
          </ac:picMkLst>
        </pc:picChg>
        <pc:picChg chg="add del mod">
          <ac:chgData name="Mario Palomino Vieira" userId="6718935a-27af-432c-8693-20d62b8f3256" providerId="ADAL" clId="{05C7FDDE-1D8F-47D0-8273-19204E82D667}" dt="2024-03-31T00:45:24.745" v="5312" actId="478"/>
          <ac:picMkLst>
            <pc:docMk/>
            <pc:sldMk cId="2543175436" sldId="314"/>
            <ac:picMk id="56" creationId="{53BB860D-8CCF-34C2-D0B5-DA55606B4AF4}"/>
          </ac:picMkLst>
        </pc:picChg>
        <pc:picChg chg="add mod">
          <ac:chgData name="Mario Palomino Vieira" userId="6718935a-27af-432c-8693-20d62b8f3256" providerId="ADAL" clId="{05C7FDDE-1D8F-47D0-8273-19204E82D667}" dt="2024-03-31T00:51:40.295" v="5474" actId="1076"/>
          <ac:picMkLst>
            <pc:docMk/>
            <pc:sldMk cId="2543175436" sldId="314"/>
            <ac:picMk id="59" creationId="{DB130407-C154-465F-7B9C-A7992F7D01BB}"/>
          </ac:picMkLst>
        </pc:picChg>
        <pc:picChg chg="add mod">
          <ac:chgData name="Mario Palomino Vieira" userId="6718935a-27af-432c-8693-20d62b8f3256" providerId="ADAL" clId="{05C7FDDE-1D8F-47D0-8273-19204E82D667}" dt="2024-03-31T00:49:18.197" v="5444" actId="1076"/>
          <ac:picMkLst>
            <pc:docMk/>
            <pc:sldMk cId="2543175436" sldId="314"/>
            <ac:picMk id="61" creationId="{A514C7D0-53EF-61FD-54B0-43976100735A}"/>
          </ac:picMkLst>
        </pc:picChg>
        <pc:picChg chg="add del mod">
          <ac:chgData name="Mario Palomino Vieira" userId="6718935a-27af-432c-8693-20d62b8f3256" providerId="ADAL" clId="{05C7FDDE-1D8F-47D0-8273-19204E82D667}" dt="2024-03-31T00:50:30.759" v="5453" actId="478"/>
          <ac:picMkLst>
            <pc:docMk/>
            <pc:sldMk cId="2543175436" sldId="314"/>
            <ac:picMk id="66" creationId="{83E5C33E-AAD5-9426-7435-E01D8F6EFEAB}"/>
          </ac:picMkLst>
        </pc:picChg>
        <pc:picChg chg="add mod">
          <ac:chgData name="Mario Palomino Vieira" userId="6718935a-27af-432c-8693-20d62b8f3256" providerId="ADAL" clId="{05C7FDDE-1D8F-47D0-8273-19204E82D667}" dt="2024-03-31T00:50:50.093" v="5461" actId="1076"/>
          <ac:picMkLst>
            <pc:docMk/>
            <pc:sldMk cId="2543175436" sldId="314"/>
            <ac:picMk id="67" creationId="{E47AF221-F2DA-2B8F-9C6C-79FBBB092756}"/>
          </ac:picMkLst>
        </pc:picChg>
        <pc:cxnChg chg="add mod">
          <ac:chgData name="Mario Palomino Vieira" userId="6718935a-27af-432c-8693-20d62b8f3256" providerId="ADAL" clId="{05C7FDDE-1D8F-47D0-8273-19204E82D667}" dt="2024-03-31T00:34:53.236" v="5096" actId="1037"/>
          <ac:cxnSpMkLst>
            <pc:docMk/>
            <pc:sldMk cId="2543175436" sldId="314"/>
            <ac:cxnSpMk id="14" creationId="{7B2CC667-2C3C-87E9-C8E8-0E5623F30201}"/>
          </ac:cxnSpMkLst>
        </pc:cxnChg>
        <pc:cxnChg chg="add mod">
          <ac:chgData name="Mario Palomino Vieira" userId="6718935a-27af-432c-8693-20d62b8f3256" providerId="ADAL" clId="{05C7FDDE-1D8F-47D0-8273-19204E82D667}" dt="2024-03-31T00:40:35.892" v="5248" actId="1035"/>
          <ac:cxnSpMkLst>
            <pc:docMk/>
            <pc:sldMk cId="2543175436" sldId="314"/>
            <ac:cxnSpMk id="18" creationId="{FB929C33-C119-F2FD-45B2-66C8CE545863}"/>
          </ac:cxnSpMkLst>
        </pc:cxnChg>
        <pc:cxnChg chg="add mod">
          <ac:chgData name="Mario Palomino Vieira" userId="6718935a-27af-432c-8693-20d62b8f3256" providerId="ADAL" clId="{05C7FDDE-1D8F-47D0-8273-19204E82D667}" dt="2024-03-31T00:37:41.668" v="5140" actId="14100"/>
          <ac:cxnSpMkLst>
            <pc:docMk/>
            <pc:sldMk cId="2543175436" sldId="314"/>
            <ac:cxnSpMk id="24" creationId="{51BD0BB8-6666-AEEB-F6D1-69E87DFF21CF}"/>
          </ac:cxnSpMkLst>
        </pc:cxnChg>
        <pc:cxnChg chg="add mod">
          <ac:chgData name="Mario Palomino Vieira" userId="6718935a-27af-432c-8693-20d62b8f3256" providerId="ADAL" clId="{05C7FDDE-1D8F-47D0-8273-19204E82D667}" dt="2024-03-31T00:40:35.892" v="5248" actId="1035"/>
          <ac:cxnSpMkLst>
            <pc:docMk/>
            <pc:sldMk cId="2543175436" sldId="314"/>
            <ac:cxnSpMk id="28" creationId="{642160F2-1F43-7E11-F5DD-CA5A06DDA7B1}"/>
          </ac:cxnSpMkLst>
        </pc:cxnChg>
        <pc:cxnChg chg="add mod">
          <ac:chgData name="Mario Palomino Vieira" userId="6718935a-27af-432c-8693-20d62b8f3256" providerId="ADAL" clId="{05C7FDDE-1D8F-47D0-8273-19204E82D667}" dt="2024-03-31T00:52:09.648" v="5499" actId="14100"/>
          <ac:cxnSpMkLst>
            <pc:docMk/>
            <pc:sldMk cId="2543175436" sldId="314"/>
            <ac:cxnSpMk id="46" creationId="{DC31A393-76C4-94CE-DEA1-852884331FB8}"/>
          </ac:cxnSpMkLst>
        </pc:cxnChg>
        <pc:cxnChg chg="add mod">
          <ac:chgData name="Mario Palomino Vieira" userId="6718935a-27af-432c-8693-20d62b8f3256" providerId="ADAL" clId="{05C7FDDE-1D8F-47D0-8273-19204E82D667}" dt="2024-03-31T00:52:09.648" v="5499" actId="14100"/>
          <ac:cxnSpMkLst>
            <pc:docMk/>
            <pc:sldMk cId="2543175436" sldId="314"/>
            <ac:cxnSpMk id="47" creationId="{B1F4FF7E-C891-B2AA-ECAA-8CD89E4E13E1}"/>
          </ac:cxnSpMkLst>
        </pc:cxnChg>
      </pc:sldChg>
      <pc:sldChg chg="addSp modSp new mod">
        <pc:chgData name="Mario Palomino Vieira" userId="6718935a-27af-432c-8693-20d62b8f3256" providerId="ADAL" clId="{05C7FDDE-1D8F-47D0-8273-19204E82D667}" dt="2024-03-30T23:52:01.425" v="3871" actId="1076"/>
        <pc:sldMkLst>
          <pc:docMk/>
          <pc:sldMk cId="3624317378" sldId="315"/>
        </pc:sldMkLst>
        <pc:spChg chg="mod">
          <ac:chgData name="Mario Palomino Vieira" userId="6718935a-27af-432c-8693-20d62b8f3256" providerId="ADAL" clId="{05C7FDDE-1D8F-47D0-8273-19204E82D667}" dt="2024-03-30T23:50:36.861" v="3862" actId="20577"/>
          <ac:spMkLst>
            <pc:docMk/>
            <pc:sldMk cId="3624317378" sldId="315"/>
            <ac:spMk id="2" creationId="{AC667D60-7859-A69A-B648-9631A8343DE0}"/>
          </ac:spMkLst>
        </pc:spChg>
        <pc:spChg chg="add mod">
          <ac:chgData name="Mario Palomino Vieira" userId="6718935a-27af-432c-8693-20d62b8f3256" providerId="ADAL" clId="{05C7FDDE-1D8F-47D0-8273-19204E82D667}" dt="2024-03-30T23:52:01.425" v="3871" actId="1076"/>
          <ac:spMkLst>
            <pc:docMk/>
            <pc:sldMk cId="3624317378" sldId="315"/>
            <ac:spMk id="4" creationId="{03E9642C-9ED3-8C37-C40A-511F49943C59}"/>
          </ac:spMkLst>
        </pc:spChg>
      </pc:sldChg>
      <pc:sldChg chg="addSp delSp modSp new mod setBg setClrOvrMap">
        <pc:chgData name="Mario Palomino Vieira" userId="6718935a-27af-432c-8693-20d62b8f3256" providerId="ADAL" clId="{05C7FDDE-1D8F-47D0-8273-19204E82D667}" dt="2024-03-31T15:39:30.488" v="9498" actId="313"/>
        <pc:sldMkLst>
          <pc:docMk/>
          <pc:sldMk cId="1007976551" sldId="316"/>
        </pc:sldMkLst>
        <pc:spChg chg="mod">
          <ac:chgData name="Mario Palomino Vieira" userId="6718935a-27af-432c-8693-20d62b8f3256" providerId="ADAL" clId="{05C7FDDE-1D8F-47D0-8273-19204E82D667}" dt="2024-03-31T15:39:12.804" v="9480" actId="404"/>
          <ac:spMkLst>
            <pc:docMk/>
            <pc:sldMk cId="1007976551" sldId="316"/>
            <ac:spMk id="2" creationId="{F9A5C3FC-E1AD-2BAB-F08D-599EF09D0E5E}"/>
          </ac:spMkLst>
        </pc:spChg>
        <pc:spChg chg="del mod">
          <ac:chgData name="Mario Palomino Vieira" userId="6718935a-27af-432c-8693-20d62b8f3256" providerId="ADAL" clId="{05C7FDDE-1D8F-47D0-8273-19204E82D667}" dt="2024-03-31T01:09:39.509" v="5743" actId="478"/>
          <ac:spMkLst>
            <pc:docMk/>
            <pc:sldMk cId="1007976551" sldId="316"/>
            <ac:spMk id="3" creationId="{94A688C7-D8A7-2795-4812-EA2DC43127FF}"/>
          </ac:spMkLst>
        </pc:spChg>
        <pc:spChg chg="del mod ord">
          <ac:chgData name="Mario Palomino Vieira" userId="6718935a-27af-432c-8693-20d62b8f3256" providerId="ADAL" clId="{05C7FDDE-1D8F-47D0-8273-19204E82D667}" dt="2024-03-31T01:09:29.614" v="5740" actId="478"/>
          <ac:spMkLst>
            <pc:docMk/>
            <pc:sldMk cId="1007976551" sldId="316"/>
            <ac:spMk id="4" creationId="{00515BFD-A63B-DFCA-530D-DA5F86FE68E8}"/>
          </ac:spMkLst>
        </pc:spChg>
        <pc:spChg chg="add del mod">
          <ac:chgData name="Mario Palomino Vieira" userId="6718935a-27af-432c-8693-20d62b8f3256" providerId="ADAL" clId="{05C7FDDE-1D8F-47D0-8273-19204E82D667}" dt="2024-03-31T01:09:32.139" v="5741" actId="478"/>
          <ac:spMkLst>
            <pc:docMk/>
            <pc:sldMk cId="1007976551" sldId="316"/>
            <ac:spMk id="17" creationId="{B5E8F023-ED19-BC12-AA73-12F4199C98AD}"/>
          </ac:spMkLst>
        </pc:spChg>
        <pc:spChg chg="add del mod">
          <ac:chgData name="Mario Palomino Vieira" userId="6718935a-27af-432c-8693-20d62b8f3256" providerId="ADAL" clId="{05C7FDDE-1D8F-47D0-8273-19204E82D667}" dt="2024-03-31T01:09:42.752" v="5744" actId="478"/>
          <ac:spMkLst>
            <pc:docMk/>
            <pc:sldMk cId="1007976551" sldId="316"/>
            <ac:spMk id="19" creationId="{BCC5061A-DC78-2870-3C59-8DDD7C20704D}"/>
          </ac:spMkLst>
        </pc:spChg>
        <pc:spChg chg="add mod">
          <ac:chgData name="Mario Palomino Vieira" userId="6718935a-27af-432c-8693-20d62b8f3256" providerId="ADAL" clId="{05C7FDDE-1D8F-47D0-8273-19204E82D667}" dt="2024-03-31T15:39:30.488" v="9498" actId="313"/>
          <ac:spMkLst>
            <pc:docMk/>
            <pc:sldMk cId="1007976551" sldId="316"/>
            <ac:spMk id="21" creationId="{8B717043-5D89-AB73-2664-853F3242712E}"/>
          </ac:spMkLst>
        </pc:spChg>
        <pc:spChg chg="add del">
          <ac:chgData name="Mario Palomino Vieira" userId="6718935a-27af-432c-8693-20d62b8f3256" providerId="ADAL" clId="{05C7FDDE-1D8F-47D0-8273-19204E82D667}" dt="2024-03-31T01:03:12.384" v="5629" actId="26606"/>
          <ac:spMkLst>
            <pc:docMk/>
            <pc:sldMk cId="1007976551" sldId="316"/>
            <ac:spMk id="1036" creationId="{5BAB7C38-AF9A-43A2-9B1C-F1DEBC80BC7B}"/>
          </ac:spMkLst>
        </pc:spChg>
        <pc:graphicFrameChg chg="add mod modGraphic">
          <ac:chgData name="Mario Palomino Vieira" userId="6718935a-27af-432c-8693-20d62b8f3256" providerId="ADAL" clId="{05C7FDDE-1D8F-47D0-8273-19204E82D667}" dt="2024-03-31T15:39:20.718" v="9497" actId="1035"/>
          <ac:graphicFrameMkLst>
            <pc:docMk/>
            <pc:sldMk cId="1007976551" sldId="316"/>
            <ac:graphicFrameMk id="15" creationId="{87AD41AB-8262-5EE8-0D0E-C9DF3071AACA}"/>
          </ac:graphicFrameMkLst>
        </pc:graphicFrameChg>
        <pc:picChg chg="add mod">
          <ac:chgData name="Mario Palomino Vieira" userId="6718935a-27af-432c-8693-20d62b8f3256" providerId="ADAL" clId="{05C7FDDE-1D8F-47D0-8273-19204E82D667}" dt="2024-03-31T15:39:20.718" v="9497" actId="1035"/>
          <ac:picMkLst>
            <pc:docMk/>
            <pc:sldMk cId="1007976551" sldId="316"/>
            <ac:picMk id="5" creationId="{7A7C8038-27CA-CC51-8092-0781951DD7CE}"/>
          </ac:picMkLst>
        </pc:picChg>
        <pc:picChg chg="add mod">
          <ac:chgData name="Mario Palomino Vieira" userId="6718935a-27af-432c-8693-20d62b8f3256" providerId="ADAL" clId="{05C7FDDE-1D8F-47D0-8273-19204E82D667}" dt="2024-03-31T15:39:20.718" v="9497" actId="1035"/>
          <ac:picMkLst>
            <pc:docMk/>
            <pc:sldMk cId="1007976551" sldId="316"/>
            <ac:picMk id="6" creationId="{6703F313-6AE8-0A68-4D91-3871D1EA57A0}"/>
          </ac:picMkLst>
        </pc:picChg>
        <pc:picChg chg="add mod">
          <ac:chgData name="Mario Palomino Vieira" userId="6718935a-27af-432c-8693-20d62b8f3256" providerId="ADAL" clId="{05C7FDDE-1D8F-47D0-8273-19204E82D667}" dt="2024-03-31T15:39:20.718" v="9497" actId="1035"/>
          <ac:picMkLst>
            <pc:docMk/>
            <pc:sldMk cId="1007976551" sldId="316"/>
            <ac:picMk id="8" creationId="{BAEEA32E-6075-4E81-CFC7-21C87F1A29E6}"/>
          </ac:picMkLst>
        </pc:picChg>
        <pc:picChg chg="add mod">
          <ac:chgData name="Mario Palomino Vieira" userId="6718935a-27af-432c-8693-20d62b8f3256" providerId="ADAL" clId="{05C7FDDE-1D8F-47D0-8273-19204E82D667}" dt="2024-03-31T15:39:20.718" v="9497" actId="1035"/>
          <ac:picMkLst>
            <pc:docMk/>
            <pc:sldMk cId="1007976551" sldId="316"/>
            <ac:picMk id="10" creationId="{CC777449-7484-92D9-208F-9AA47F90EE1F}"/>
          </ac:picMkLst>
        </pc:picChg>
        <pc:picChg chg="add mod">
          <ac:chgData name="Mario Palomino Vieira" userId="6718935a-27af-432c-8693-20d62b8f3256" providerId="ADAL" clId="{05C7FDDE-1D8F-47D0-8273-19204E82D667}" dt="2024-03-31T15:39:20.718" v="9497" actId="1035"/>
          <ac:picMkLst>
            <pc:docMk/>
            <pc:sldMk cId="1007976551" sldId="316"/>
            <ac:picMk id="12" creationId="{9C61B43F-382E-3B7C-4F80-9C378A58F00E}"/>
          </ac:picMkLst>
        </pc:picChg>
        <pc:picChg chg="add mod modCrop">
          <ac:chgData name="Mario Palomino Vieira" userId="6718935a-27af-432c-8693-20d62b8f3256" providerId="ADAL" clId="{05C7FDDE-1D8F-47D0-8273-19204E82D667}" dt="2024-03-31T15:39:20.718" v="9497" actId="1035"/>
          <ac:picMkLst>
            <pc:docMk/>
            <pc:sldMk cId="1007976551" sldId="316"/>
            <ac:picMk id="14" creationId="{593C9C4E-1C72-5665-7E5B-25217DB4CEB2}"/>
          </ac:picMkLst>
        </pc:picChg>
        <pc:picChg chg="add del mod">
          <ac:chgData name="Mario Palomino Vieira" userId="6718935a-27af-432c-8693-20d62b8f3256" providerId="ADAL" clId="{05C7FDDE-1D8F-47D0-8273-19204E82D667}" dt="2024-03-31T01:17:50.935" v="5841" actId="478"/>
          <ac:picMkLst>
            <pc:docMk/>
            <pc:sldMk cId="1007976551" sldId="316"/>
            <ac:picMk id="20" creationId="{F05F784C-87CC-7EF6-C701-2D0388A24459}"/>
          </ac:picMkLst>
        </pc:picChg>
        <pc:picChg chg="add mod modCrop">
          <ac:chgData name="Mario Palomino Vieira" userId="6718935a-27af-432c-8693-20d62b8f3256" providerId="ADAL" clId="{05C7FDDE-1D8F-47D0-8273-19204E82D667}" dt="2024-03-31T15:39:20.718" v="9497" actId="1035"/>
          <ac:picMkLst>
            <pc:docMk/>
            <pc:sldMk cId="1007976551" sldId="316"/>
            <ac:picMk id="22" creationId="{5826A354-3EE1-A478-5C24-7E7EA8D5DABA}"/>
          </ac:picMkLst>
        </pc:picChg>
        <pc:picChg chg="add mod modCrop">
          <ac:chgData name="Mario Palomino Vieira" userId="6718935a-27af-432c-8693-20d62b8f3256" providerId="ADAL" clId="{05C7FDDE-1D8F-47D0-8273-19204E82D667}" dt="2024-03-31T15:39:20.718" v="9497" actId="1035"/>
          <ac:picMkLst>
            <pc:docMk/>
            <pc:sldMk cId="1007976551" sldId="316"/>
            <ac:picMk id="23" creationId="{B85957D0-EFDE-C172-01BF-83F0F50CEAE8}"/>
          </ac:picMkLst>
        </pc:picChg>
        <pc:picChg chg="add mod">
          <ac:chgData name="Mario Palomino Vieira" userId="6718935a-27af-432c-8693-20d62b8f3256" providerId="ADAL" clId="{05C7FDDE-1D8F-47D0-8273-19204E82D667}" dt="2024-03-31T15:39:20.718" v="9497" actId="1035"/>
          <ac:picMkLst>
            <pc:docMk/>
            <pc:sldMk cId="1007976551" sldId="316"/>
            <ac:picMk id="1026" creationId="{884666F9-E45F-54C3-82C8-D4F5D6EF88C2}"/>
          </ac:picMkLst>
        </pc:picChg>
        <pc:picChg chg="add mod">
          <ac:chgData name="Mario Palomino Vieira" userId="6718935a-27af-432c-8693-20d62b8f3256" providerId="ADAL" clId="{05C7FDDE-1D8F-47D0-8273-19204E82D667}" dt="2024-03-31T15:39:20.718" v="9497" actId="1035"/>
          <ac:picMkLst>
            <pc:docMk/>
            <pc:sldMk cId="1007976551" sldId="316"/>
            <ac:picMk id="1028" creationId="{38A94F2E-362D-C7B6-BEC3-DAA0AF4FAC28}"/>
          </ac:picMkLst>
        </pc:picChg>
        <pc:picChg chg="add del">
          <ac:chgData name="Mario Palomino Vieira" userId="6718935a-27af-432c-8693-20d62b8f3256" providerId="ADAL" clId="{05C7FDDE-1D8F-47D0-8273-19204E82D667}" dt="2024-03-31T01:03:05.480" v="5627" actId="26606"/>
          <ac:picMkLst>
            <pc:docMk/>
            <pc:sldMk cId="1007976551" sldId="316"/>
            <ac:picMk id="1033" creationId="{82AABC82-C2D1-4340-A6DF-6E73DF06FCAC}"/>
          </ac:picMkLst>
        </pc:picChg>
        <pc:picChg chg="add del">
          <ac:chgData name="Mario Palomino Vieira" userId="6718935a-27af-432c-8693-20d62b8f3256" providerId="ADAL" clId="{05C7FDDE-1D8F-47D0-8273-19204E82D667}" dt="2024-03-31T01:03:12.384" v="5629" actId="26606"/>
          <ac:picMkLst>
            <pc:docMk/>
            <pc:sldMk cId="1007976551" sldId="316"/>
            <ac:picMk id="1035" creationId="{A8D526D7-C782-4F65-A21F-A6B40D869B47}"/>
          </ac:picMkLst>
        </pc:picChg>
      </pc:sldChg>
      <pc:sldChg chg="addSp delSp modSp new mod">
        <pc:chgData name="Mario Palomino Vieira" userId="6718935a-27af-432c-8693-20d62b8f3256" providerId="ADAL" clId="{05C7FDDE-1D8F-47D0-8273-19204E82D667}" dt="2024-03-31T02:18:22.950" v="6858" actId="403"/>
        <pc:sldMkLst>
          <pc:docMk/>
          <pc:sldMk cId="615943083" sldId="317"/>
        </pc:sldMkLst>
        <pc:spChg chg="del">
          <ac:chgData name="Mario Palomino Vieira" userId="6718935a-27af-432c-8693-20d62b8f3256" providerId="ADAL" clId="{05C7FDDE-1D8F-47D0-8273-19204E82D667}" dt="2024-03-31T02:04:19.230" v="6759" actId="478"/>
          <ac:spMkLst>
            <pc:docMk/>
            <pc:sldMk cId="615943083" sldId="317"/>
            <ac:spMk id="2" creationId="{8DFA1EAC-7DA7-0C0E-BD7D-67C8C099486B}"/>
          </ac:spMkLst>
        </pc:spChg>
        <pc:spChg chg="del">
          <ac:chgData name="Mario Palomino Vieira" userId="6718935a-27af-432c-8693-20d62b8f3256" providerId="ADAL" clId="{05C7FDDE-1D8F-47D0-8273-19204E82D667}" dt="2024-03-31T02:04:16.354" v="6757" actId="478"/>
          <ac:spMkLst>
            <pc:docMk/>
            <pc:sldMk cId="615943083" sldId="317"/>
            <ac:spMk id="3" creationId="{1DD46BAD-B421-0182-45D2-87C6D61B3FE7}"/>
          </ac:spMkLst>
        </pc:spChg>
        <pc:spChg chg="del">
          <ac:chgData name="Mario Palomino Vieira" userId="6718935a-27af-432c-8693-20d62b8f3256" providerId="ADAL" clId="{05C7FDDE-1D8F-47D0-8273-19204E82D667}" dt="2024-03-31T02:04:18.083" v="6758" actId="478"/>
          <ac:spMkLst>
            <pc:docMk/>
            <pc:sldMk cId="615943083" sldId="317"/>
            <ac:spMk id="4" creationId="{9C7E2CF3-1C89-E26C-F92D-1C34629991C5}"/>
          </ac:spMkLst>
        </pc:spChg>
        <pc:spChg chg="add mod">
          <ac:chgData name="Mario Palomino Vieira" userId="6718935a-27af-432c-8693-20d62b8f3256" providerId="ADAL" clId="{05C7FDDE-1D8F-47D0-8273-19204E82D667}" dt="2024-03-31T02:15:12.532" v="6837" actId="313"/>
          <ac:spMkLst>
            <pc:docMk/>
            <pc:sldMk cId="615943083" sldId="317"/>
            <ac:spMk id="5" creationId="{B33112DE-4698-3E8E-8983-54C7BF92A502}"/>
          </ac:spMkLst>
        </pc:spChg>
        <pc:spChg chg="add mod">
          <ac:chgData name="Mario Palomino Vieira" userId="6718935a-27af-432c-8693-20d62b8f3256" providerId="ADAL" clId="{05C7FDDE-1D8F-47D0-8273-19204E82D667}" dt="2024-03-31T02:18:22.950" v="6858" actId="403"/>
          <ac:spMkLst>
            <pc:docMk/>
            <pc:sldMk cId="615943083" sldId="317"/>
            <ac:spMk id="6" creationId="{D597D069-B0EC-D5D2-B25B-6A2CE7C8DF64}"/>
          </ac:spMkLst>
        </pc:spChg>
      </pc:sldChg>
      <pc:sldChg chg="addSp delSp modSp add mod ord">
        <pc:chgData name="Mario Palomino Vieira" userId="6718935a-27af-432c-8693-20d62b8f3256" providerId="ADAL" clId="{05C7FDDE-1D8F-47D0-8273-19204E82D667}" dt="2024-03-31T15:45:55.681" v="9573" actId="21"/>
        <pc:sldMkLst>
          <pc:docMk/>
          <pc:sldMk cId="2891591662" sldId="318"/>
        </pc:sldMkLst>
        <pc:spChg chg="add mod">
          <ac:chgData name="Mario Palomino Vieira" userId="6718935a-27af-432c-8693-20d62b8f3256" providerId="ADAL" clId="{05C7FDDE-1D8F-47D0-8273-19204E82D667}" dt="2024-03-31T15:45:45.744" v="9572" actId="20577"/>
          <ac:spMkLst>
            <pc:docMk/>
            <pc:sldMk cId="2891591662" sldId="318"/>
            <ac:spMk id="2" creationId="{920679E9-4D57-7F82-CB91-BA141B9E27EF}"/>
          </ac:spMkLst>
        </pc:spChg>
        <pc:spChg chg="mod">
          <ac:chgData name="Mario Palomino Vieira" userId="6718935a-27af-432c-8693-20d62b8f3256" providerId="ADAL" clId="{05C7FDDE-1D8F-47D0-8273-19204E82D667}" dt="2024-03-31T15:44:33.872" v="9505" actId="20577"/>
          <ac:spMkLst>
            <pc:docMk/>
            <pc:sldMk cId="2891591662" sldId="318"/>
            <ac:spMk id="5" creationId="{B33112DE-4698-3E8E-8983-54C7BF92A502}"/>
          </ac:spMkLst>
        </pc:spChg>
        <pc:picChg chg="add mod">
          <ac:chgData name="Mario Palomino Vieira" userId="6718935a-27af-432c-8693-20d62b8f3256" providerId="ADAL" clId="{05C7FDDE-1D8F-47D0-8273-19204E82D667}" dt="2024-03-31T03:12:15.756" v="8339" actId="1076"/>
          <ac:picMkLst>
            <pc:docMk/>
            <pc:sldMk cId="2891591662" sldId="318"/>
            <ac:picMk id="3" creationId="{E817205C-03E6-B954-B780-1D634F6C5287}"/>
          </ac:picMkLst>
        </pc:picChg>
        <pc:picChg chg="add del mod">
          <ac:chgData name="Mario Palomino Vieira" userId="6718935a-27af-432c-8693-20d62b8f3256" providerId="ADAL" clId="{05C7FDDE-1D8F-47D0-8273-19204E82D667}" dt="2024-03-31T15:45:55.681" v="9573" actId="21"/>
          <ac:picMkLst>
            <pc:docMk/>
            <pc:sldMk cId="2891591662" sldId="318"/>
            <ac:picMk id="4" creationId="{06463828-2C31-2A69-EA2D-C289372AC88C}"/>
          </ac:picMkLst>
        </pc:picChg>
        <pc:picChg chg="add del mod">
          <ac:chgData name="Mario Palomino Vieira" userId="6718935a-27af-432c-8693-20d62b8f3256" providerId="ADAL" clId="{05C7FDDE-1D8F-47D0-8273-19204E82D667}" dt="2024-03-31T15:45:55.681" v="9573" actId="21"/>
          <ac:picMkLst>
            <pc:docMk/>
            <pc:sldMk cId="2891591662" sldId="318"/>
            <ac:picMk id="6" creationId="{D46D4B91-5E47-41F6-D3C8-FADB21209E75}"/>
          </ac:picMkLst>
        </pc:picChg>
        <pc:picChg chg="add mod">
          <ac:chgData name="Mario Palomino Vieira" userId="6718935a-27af-432c-8693-20d62b8f3256" providerId="ADAL" clId="{05C7FDDE-1D8F-47D0-8273-19204E82D667}" dt="2024-03-31T02:30:11.128" v="7322" actId="732"/>
          <ac:picMkLst>
            <pc:docMk/>
            <pc:sldMk cId="2891591662" sldId="318"/>
            <ac:picMk id="2050" creationId="{1E8E6343-E093-2FB2-EBA2-C41AEC357213}"/>
          </ac:picMkLst>
        </pc:picChg>
      </pc:sldChg>
      <pc:sldChg chg="addSp delSp modSp new mod ord">
        <pc:chgData name="Mario Palomino Vieira" userId="6718935a-27af-432c-8693-20d62b8f3256" providerId="ADAL" clId="{05C7FDDE-1D8F-47D0-8273-19204E82D667}" dt="2024-03-31T15:29:27.882" v="9280" actId="20577"/>
        <pc:sldMkLst>
          <pc:docMk/>
          <pc:sldMk cId="1012168815" sldId="319"/>
        </pc:sldMkLst>
        <pc:spChg chg="mod">
          <ac:chgData name="Mario Palomino Vieira" userId="6718935a-27af-432c-8693-20d62b8f3256" providerId="ADAL" clId="{05C7FDDE-1D8F-47D0-8273-19204E82D667}" dt="2024-03-31T15:29:27.882" v="9280" actId="20577"/>
          <ac:spMkLst>
            <pc:docMk/>
            <pc:sldMk cId="1012168815" sldId="319"/>
            <ac:spMk id="2" creationId="{888E9CD0-6DCD-AEE3-38D8-BC06486AA5B4}"/>
          </ac:spMkLst>
        </pc:spChg>
        <pc:spChg chg="del">
          <ac:chgData name="Mario Palomino Vieira" userId="6718935a-27af-432c-8693-20d62b8f3256" providerId="ADAL" clId="{05C7FDDE-1D8F-47D0-8273-19204E82D667}" dt="2024-03-31T02:35:51.212" v="7717" actId="478"/>
          <ac:spMkLst>
            <pc:docMk/>
            <pc:sldMk cId="1012168815" sldId="319"/>
            <ac:spMk id="3" creationId="{1DE5728E-E6AA-B9DA-CC93-7B3978CE20E8}"/>
          </ac:spMkLst>
        </pc:spChg>
        <pc:spChg chg="del">
          <ac:chgData name="Mario Palomino Vieira" userId="6718935a-27af-432c-8693-20d62b8f3256" providerId="ADAL" clId="{05C7FDDE-1D8F-47D0-8273-19204E82D667}" dt="2024-03-31T02:35:48.526" v="7716" actId="478"/>
          <ac:spMkLst>
            <pc:docMk/>
            <pc:sldMk cId="1012168815" sldId="319"/>
            <ac:spMk id="4" creationId="{79512D35-1BE8-5012-5D33-9A334589FA6C}"/>
          </ac:spMkLst>
        </pc:spChg>
        <pc:spChg chg="del">
          <ac:chgData name="Mario Palomino Vieira" userId="6718935a-27af-432c-8693-20d62b8f3256" providerId="ADAL" clId="{05C7FDDE-1D8F-47D0-8273-19204E82D667}" dt="2024-03-31T02:34:25.969" v="7555" actId="478"/>
          <ac:spMkLst>
            <pc:docMk/>
            <pc:sldMk cId="1012168815" sldId="319"/>
            <ac:spMk id="5" creationId="{AFA71FBC-9417-C92E-AE1E-458B1AD094FC}"/>
          </ac:spMkLst>
        </pc:spChg>
        <pc:spChg chg="mod">
          <ac:chgData name="Mario Palomino Vieira" userId="6718935a-27af-432c-8693-20d62b8f3256" providerId="ADAL" clId="{05C7FDDE-1D8F-47D0-8273-19204E82D667}" dt="2024-03-31T14:48:00.834" v="8650" actId="1076"/>
          <ac:spMkLst>
            <pc:docMk/>
            <pc:sldMk cId="1012168815" sldId="319"/>
            <ac:spMk id="6" creationId="{6F74FA82-C35B-14C6-5CE5-F50231DD68CC}"/>
          </ac:spMkLst>
        </pc:spChg>
        <pc:spChg chg="add del">
          <ac:chgData name="Mario Palomino Vieira" userId="6718935a-27af-432c-8693-20d62b8f3256" providerId="ADAL" clId="{05C7FDDE-1D8F-47D0-8273-19204E82D667}" dt="2024-03-31T03:11:26.477" v="8327" actId="478"/>
          <ac:spMkLst>
            <pc:docMk/>
            <pc:sldMk cId="1012168815" sldId="319"/>
            <ac:spMk id="9" creationId="{D205B310-5E50-6841-C2AF-5141AC09D0F5}"/>
          </ac:spMkLst>
        </pc:spChg>
        <pc:spChg chg="add mod">
          <ac:chgData name="Mario Palomino Vieira" userId="6718935a-27af-432c-8693-20d62b8f3256" providerId="ADAL" clId="{05C7FDDE-1D8F-47D0-8273-19204E82D667}" dt="2024-03-31T15:05:07.273" v="9055" actId="20577"/>
          <ac:spMkLst>
            <pc:docMk/>
            <pc:sldMk cId="1012168815" sldId="319"/>
            <ac:spMk id="9" creationId="{DA617C60-ECC3-71DD-DD5B-5CCBEF6C2444}"/>
          </ac:spMkLst>
        </pc:spChg>
        <pc:picChg chg="add mod">
          <ac:chgData name="Mario Palomino Vieira" userId="6718935a-27af-432c-8693-20d62b8f3256" providerId="ADAL" clId="{05C7FDDE-1D8F-47D0-8273-19204E82D667}" dt="2024-03-31T14:44:08.339" v="8560" actId="1076"/>
          <ac:picMkLst>
            <pc:docMk/>
            <pc:sldMk cId="1012168815" sldId="319"/>
            <ac:picMk id="3" creationId="{EB954785-D09D-5FA7-9BD0-2C9A055D2B84}"/>
          </ac:picMkLst>
        </pc:picChg>
        <pc:picChg chg="add mod">
          <ac:chgData name="Mario Palomino Vieira" userId="6718935a-27af-432c-8693-20d62b8f3256" providerId="ADAL" clId="{05C7FDDE-1D8F-47D0-8273-19204E82D667}" dt="2024-03-31T14:47:33.717" v="8631" actId="1076"/>
          <ac:picMkLst>
            <pc:docMk/>
            <pc:sldMk cId="1012168815" sldId="319"/>
            <ac:picMk id="4" creationId="{9227591E-9AFC-3EF9-CA3B-6594E7B29F40}"/>
          </ac:picMkLst>
        </pc:picChg>
        <pc:picChg chg="add mod">
          <ac:chgData name="Mario Palomino Vieira" userId="6718935a-27af-432c-8693-20d62b8f3256" providerId="ADAL" clId="{05C7FDDE-1D8F-47D0-8273-19204E82D667}" dt="2024-03-31T14:44:09.557" v="8561" actId="1076"/>
          <ac:picMkLst>
            <pc:docMk/>
            <pc:sldMk cId="1012168815" sldId="319"/>
            <ac:picMk id="5" creationId="{78202AD6-25C4-F890-C2CA-A876F8186055}"/>
          </ac:picMkLst>
        </pc:picChg>
        <pc:picChg chg="add mod">
          <ac:chgData name="Mario Palomino Vieira" userId="6718935a-27af-432c-8693-20d62b8f3256" providerId="ADAL" clId="{05C7FDDE-1D8F-47D0-8273-19204E82D667}" dt="2024-03-31T14:47:31.122" v="8630" actId="14100"/>
          <ac:picMkLst>
            <pc:docMk/>
            <pc:sldMk cId="1012168815" sldId="319"/>
            <ac:picMk id="7" creationId="{78202AD6-25C4-F890-C2CA-A876F8186055}"/>
          </ac:picMkLst>
        </pc:picChg>
        <pc:picChg chg="add mod">
          <ac:chgData name="Mario Palomino Vieira" userId="6718935a-27af-432c-8693-20d62b8f3256" providerId="ADAL" clId="{05C7FDDE-1D8F-47D0-8273-19204E82D667}" dt="2024-03-31T14:47:26.932" v="8628" actId="1076"/>
          <ac:picMkLst>
            <pc:docMk/>
            <pc:sldMk cId="1012168815" sldId="319"/>
            <ac:picMk id="8" creationId="{2F916B83-6DB5-DAF4-DAD4-07021BB3421E}"/>
          </ac:picMkLst>
        </pc:picChg>
        <pc:picChg chg="add del mod">
          <ac:chgData name="Mario Palomino Vieira" userId="6718935a-27af-432c-8693-20d62b8f3256" providerId="ADAL" clId="{05C7FDDE-1D8F-47D0-8273-19204E82D667}" dt="2024-03-31T14:46:55.773" v="8619" actId="1076"/>
          <ac:picMkLst>
            <pc:docMk/>
            <pc:sldMk cId="1012168815" sldId="319"/>
            <ac:picMk id="10" creationId="{473C6944-8453-4F99-838E-80BB89E58064}"/>
          </ac:picMkLst>
        </pc:picChg>
        <pc:picChg chg="add mod">
          <ac:chgData name="Mario Palomino Vieira" userId="6718935a-27af-432c-8693-20d62b8f3256" providerId="ADAL" clId="{05C7FDDE-1D8F-47D0-8273-19204E82D667}" dt="2024-03-31T15:07:25.173" v="9080" actId="1076"/>
          <ac:picMkLst>
            <pc:docMk/>
            <pc:sldMk cId="1012168815" sldId="319"/>
            <ac:picMk id="1026" creationId="{7657A400-471F-1680-646B-5540B9EDC25D}"/>
          </ac:picMkLst>
        </pc:picChg>
        <pc:picChg chg="add mod">
          <ac:chgData name="Mario Palomino Vieira" userId="6718935a-27af-432c-8693-20d62b8f3256" providerId="ADAL" clId="{05C7FDDE-1D8F-47D0-8273-19204E82D667}" dt="2024-03-31T15:07:22.484" v="9074" actId="1076"/>
          <ac:picMkLst>
            <pc:docMk/>
            <pc:sldMk cId="1012168815" sldId="319"/>
            <ac:picMk id="1028" creationId="{F4111CB4-ACA6-402B-4269-6175E087D0A0}"/>
          </ac:picMkLst>
        </pc:picChg>
        <pc:picChg chg="add del mod">
          <ac:chgData name="Mario Palomino Vieira" userId="6718935a-27af-432c-8693-20d62b8f3256" providerId="ADAL" clId="{05C7FDDE-1D8F-47D0-8273-19204E82D667}" dt="2024-03-31T02:41:03.472" v="7770" actId="478"/>
          <ac:picMkLst>
            <pc:docMk/>
            <pc:sldMk cId="1012168815" sldId="319"/>
            <ac:picMk id="4098" creationId="{238D7905-1D54-E27E-D97D-E110951A1B46}"/>
          </ac:picMkLst>
        </pc:picChg>
        <pc:picChg chg="add del mod">
          <ac:chgData name="Mario Palomino Vieira" userId="6718935a-27af-432c-8693-20d62b8f3256" providerId="ADAL" clId="{05C7FDDE-1D8F-47D0-8273-19204E82D667}" dt="2024-03-31T15:07:25.968" v="9081" actId="478"/>
          <ac:picMkLst>
            <pc:docMk/>
            <pc:sldMk cId="1012168815" sldId="319"/>
            <ac:picMk id="4101" creationId="{78A2A032-C24E-9AA1-F28D-0FD503CE5681}"/>
          </ac:picMkLst>
        </pc:picChg>
        <pc:picChg chg="add del mod">
          <ac:chgData name="Mario Palomino Vieira" userId="6718935a-27af-432c-8693-20d62b8f3256" providerId="ADAL" clId="{05C7FDDE-1D8F-47D0-8273-19204E82D667}" dt="2024-03-31T15:07:23.219" v="9075" actId="478"/>
          <ac:picMkLst>
            <pc:docMk/>
            <pc:sldMk cId="1012168815" sldId="319"/>
            <ac:picMk id="4103" creationId="{6C66E88F-5D15-8E4C-0937-345BB41820D4}"/>
          </ac:picMkLst>
        </pc:picChg>
        <pc:picChg chg="add del mod">
          <ac:chgData name="Mario Palomino Vieira" userId="6718935a-27af-432c-8693-20d62b8f3256" providerId="ADAL" clId="{05C7FDDE-1D8F-47D0-8273-19204E82D667}" dt="2024-03-31T14:50:35.491" v="8860" actId="1076"/>
          <ac:picMkLst>
            <pc:docMk/>
            <pc:sldMk cId="1012168815" sldId="319"/>
            <ac:picMk id="4105" creationId="{C62B4326-7ACB-33BF-C519-FE951B666EB1}"/>
          </ac:picMkLst>
        </pc:picChg>
      </pc:sldChg>
      <pc:sldChg chg="addSp delSp modSp new del">
        <pc:chgData name="Mario Palomino Vieira" userId="6718935a-27af-432c-8693-20d62b8f3256" providerId="ADAL" clId="{05C7FDDE-1D8F-47D0-8273-19204E82D667}" dt="2024-03-31T14:55:48.628" v="9038" actId="47"/>
        <pc:sldMkLst>
          <pc:docMk/>
          <pc:sldMk cId="111607534" sldId="320"/>
        </pc:sldMkLst>
        <pc:picChg chg="add del mod">
          <ac:chgData name="Mario Palomino Vieira" userId="6718935a-27af-432c-8693-20d62b8f3256" providerId="ADAL" clId="{05C7FDDE-1D8F-47D0-8273-19204E82D667}" dt="2024-03-31T14:50:18.334" v="8856" actId="21"/>
          <ac:picMkLst>
            <pc:docMk/>
            <pc:sldMk cId="111607534" sldId="320"/>
            <ac:picMk id="4101" creationId="{78A2A032-C24E-9AA1-F28D-0FD503CE5681}"/>
          </ac:picMkLst>
        </pc:picChg>
        <pc:picChg chg="add del mod">
          <ac:chgData name="Mario Palomino Vieira" userId="6718935a-27af-432c-8693-20d62b8f3256" providerId="ADAL" clId="{05C7FDDE-1D8F-47D0-8273-19204E82D667}" dt="2024-03-31T14:50:18.334" v="8856" actId="21"/>
          <ac:picMkLst>
            <pc:docMk/>
            <pc:sldMk cId="111607534" sldId="320"/>
            <ac:picMk id="4103" creationId="{6C66E88F-5D15-8E4C-0937-345BB41820D4}"/>
          </ac:picMkLst>
        </pc:picChg>
        <pc:picChg chg="add del mod">
          <ac:chgData name="Mario Palomino Vieira" userId="6718935a-27af-432c-8693-20d62b8f3256" providerId="ADAL" clId="{05C7FDDE-1D8F-47D0-8273-19204E82D667}" dt="2024-03-31T14:50:18.334" v="8856" actId="21"/>
          <ac:picMkLst>
            <pc:docMk/>
            <pc:sldMk cId="111607534" sldId="320"/>
            <ac:picMk id="4105" creationId="{C62B4326-7ACB-33BF-C519-FE951B666EB1}"/>
          </ac:picMkLst>
        </pc:picChg>
      </pc:sldChg>
      <pc:sldChg chg="addSp delSp modSp add del mod">
        <pc:chgData name="Mario Palomino Vieira" userId="6718935a-27af-432c-8693-20d62b8f3256" providerId="ADAL" clId="{05C7FDDE-1D8F-47D0-8273-19204E82D667}" dt="2024-03-31T14:55:22.147" v="9033" actId="47"/>
        <pc:sldMkLst>
          <pc:docMk/>
          <pc:sldMk cId="2778012021" sldId="321"/>
        </pc:sldMkLst>
        <pc:spChg chg="mod">
          <ac:chgData name="Mario Palomino Vieira" userId="6718935a-27af-432c-8693-20d62b8f3256" providerId="ADAL" clId="{05C7FDDE-1D8F-47D0-8273-19204E82D667}" dt="2024-03-31T03:20:45.599" v="8390" actId="20577"/>
          <ac:spMkLst>
            <pc:docMk/>
            <pc:sldMk cId="2778012021" sldId="321"/>
            <ac:spMk id="2" creationId="{888E9CD0-6DCD-AEE3-38D8-BC06486AA5B4}"/>
          </ac:spMkLst>
        </pc:spChg>
        <pc:spChg chg="add del mod">
          <ac:chgData name="Mario Palomino Vieira" userId="6718935a-27af-432c-8693-20d62b8f3256" providerId="ADAL" clId="{05C7FDDE-1D8F-47D0-8273-19204E82D667}" dt="2024-03-31T14:43:50.507" v="8552" actId="478"/>
          <ac:spMkLst>
            <pc:docMk/>
            <pc:sldMk cId="2778012021" sldId="321"/>
            <ac:spMk id="6" creationId="{6F74FA82-C35B-14C6-5CE5-F50231DD68CC}"/>
          </ac:spMkLst>
        </pc:spChg>
        <pc:spChg chg="add del mod">
          <ac:chgData name="Mario Palomino Vieira" userId="6718935a-27af-432c-8693-20d62b8f3256" providerId="ADAL" clId="{05C7FDDE-1D8F-47D0-8273-19204E82D667}" dt="2024-03-31T14:43:50.507" v="8552" actId="478"/>
          <ac:spMkLst>
            <pc:docMk/>
            <pc:sldMk cId="2778012021" sldId="321"/>
            <ac:spMk id="7" creationId="{DE9C43A8-E9C3-76CE-26A1-C2430E00B0AE}"/>
          </ac:spMkLst>
        </pc:spChg>
        <pc:picChg chg="add del mod">
          <ac:chgData name="Mario Palomino Vieira" userId="6718935a-27af-432c-8693-20d62b8f3256" providerId="ADAL" clId="{05C7FDDE-1D8F-47D0-8273-19204E82D667}" dt="2024-03-31T14:46:04.175" v="8600" actId="21"/>
          <ac:picMkLst>
            <pc:docMk/>
            <pc:sldMk cId="2778012021" sldId="321"/>
            <ac:picMk id="3" creationId="{9227591E-9AFC-3EF9-CA3B-6594E7B29F40}"/>
          </ac:picMkLst>
        </pc:picChg>
        <pc:picChg chg="add del mod">
          <ac:chgData name="Mario Palomino Vieira" userId="6718935a-27af-432c-8693-20d62b8f3256" providerId="ADAL" clId="{05C7FDDE-1D8F-47D0-8273-19204E82D667}" dt="2024-03-31T14:46:04.175" v="8600" actId="21"/>
          <ac:picMkLst>
            <pc:docMk/>
            <pc:sldMk cId="2778012021" sldId="321"/>
            <ac:picMk id="5" creationId="{78202AD6-25C4-F890-C2CA-A876F8186055}"/>
          </ac:picMkLst>
        </pc:picChg>
        <pc:picChg chg="del">
          <ac:chgData name="Mario Palomino Vieira" userId="6718935a-27af-432c-8693-20d62b8f3256" providerId="ADAL" clId="{05C7FDDE-1D8F-47D0-8273-19204E82D667}" dt="2024-03-31T03:14:49.882" v="8356" actId="478"/>
          <ac:picMkLst>
            <pc:docMk/>
            <pc:sldMk cId="2778012021" sldId="321"/>
            <ac:picMk id="8" creationId="{2F916B83-6DB5-DAF4-DAD4-07021BB3421E}"/>
          </ac:picMkLst>
        </pc:picChg>
        <pc:picChg chg="del">
          <ac:chgData name="Mario Palomino Vieira" userId="6718935a-27af-432c-8693-20d62b8f3256" providerId="ADAL" clId="{05C7FDDE-1D8F-47D0-8273-19204E82D667}" dt="2024-03-31T03:15:11.159" v="8361" actId="478"/>
          <ac:picMkLst>
            <pc:docMk/>
            <pc:sldMk cId="2778012021" sldId="321"/>
            <ac:picMk id="10" creationId="{473C6944-8453-4F99-838E-80BB89E58064}"/>
          </ac:picMkLst>
        </pc:picChg>
        <pc:picChg chg="add del mod">
          <ac:chgData name="Mario Palomino Vieira" userId="6718935a-27af-432c-8693-20d62b8f3256" providerId="ADAL" clId="{05C7FDDE-1D8F-47D0-8273-19204E82D667}" dt="2024-03-31T03:19:18.364" v="8367" actId="478"/>
          <ac:picMkLst>
            <pc:docMk/>
            <pc:sldMk cId="2778012021" sldId="321"/>
            <ac:picMk id="5122" creationId="{8DF5D863-84DD-BFF6-55E1-587F774C4CFF}"/>
          </ac:picMkLst>
        </pc:picChg>
      </pc:sldChg>
      <pc:sldChg chg="modSp add del mod">
        <pc:chgData name="Mario Palomino Vieira" userId="6718935a-27af-432c-8693-20d62b8f3256" providerId="ADAL" clId="{05C7FDDE-1D8F-47D0-8273-19204E82D667}" dt="2024-03-31T15:00:18.456" v="9039" actId="47"/>
        <pc:sldMkLst>
          <pc:docMk/>
          <pc:sldMk cId="2398922187" sldId="326"/>
        </pc:sldMkLst>
        <pc:spChg chg="mod">
          <ac:chgData name="Mario Palomino Vieira" userId="6718935a-27af-432c-8693-20d62b8f3256" providerId="ADAL" clId="{05C7FDDE-1D8F-47D0-8273-19204E82D667}" dt="2024-03-31T14:55:38.955" v="9037" actId="20577"/>
          <ac:spMkLst>
            <pc:docMk/>
            <pc:sldMk cId="2398922187" sldId="326"/>
            <ac:spMk id="5" creationId="{B33112DE-4698-3E8E-8983-54C7BF92A502}"/>
          </ac:spMkLst>
        </pc:spChg>
      </pc:sldChg>
      <pc:sldChg chg="addSp delSp modSp add mod ord">
        <pc:chgData name="Mario Palomino Vieira" userId="6718935a-27af-432c-8693-20d62b8f3256" providerId="ADAL" clId="{05C7FDDE-1D8F-47D0-8273-19204E82D667}" dt="2024-03-31T15:28:51.944" v="9277"/>
        <pc:sldMkLst>
          <pc:docMk/>
          <pc:sldMk cId="2540000239" sldId="326"/>
        </pc:sldMkLst>
        <pc:spChg chg="mod">
          <ac:chgData name="Mario Palomino Vieira" userId="6718935a-27af-432c-8693-20d62b8f3256" providerId="ADAL" clId="{05C7FDDE-1D8F-47D0-8273-19204E82D667}" dt="2024-03-31T15:23:51.633" v="9156" actId="20577"/>
          <ac:spMkLst>
            <pc:docMk/>
            <pc:sldMk cId="2540000239" sldId="326"/>
            <ac:spMk id="2" creationId="{888E9CD0-6DCD-AEE3-38D8-BC06486AA5B4}"/>
          </ac:spMkLst>
        </pc:spChg>
        <pc:spChg chg="mod">
          <ac:chgData name="Mario Palomino Vieira" userId="6718935a-27af-432c-8693-20d62b8f3256" providerId="ADAL" clId="{05C7FDDE-1D8F-47D0-8273-19204E82D667}" dt="2024-03-31T15:26:46.436" v="9275" actId="20577"/>
          <ac:spMkLst>
            <pc:docMk/>
            <pc:sldMk cId="2540000239" sldId="326"/>
            <ac:spMk id="6" creationId="{6F74FA82-C35B-14C6-5CE5-F50231DD68CC}"/>
          </ac:spMkLst>
        </pc:spChg>
        <pc:picChg chg="add mod">
          <ac:chgData name="Mario Palomino Vieira" userId="6718935a-27af-432c-8693-20d62b8f3256" providerId="ADAL" clId="{05C7FDDE-1D8F-47D0-8273-19204E82D667}" dt="2024-03-31T15:03:06.551" v="9050" actId="14100"/>
          <ac:picMkLst>
            <pc:docMk/>
            <pc:sldMk cId="2540000239" sldId="326"/>
            <ac:picMk id="5" creationId="{D208260F-647F-70B0-5606-B0202641502A}"/>
          </ac:picMkLst>
        </pc:picChg>
        <pc:picChg chg="del">
          <ac:chgData name="Mario Palomino Vieira" userId="6718935a-27af-432c-8693-20d62b8f3256" providerId="ADAL" clId="{05C7FDDE-1D8F-47D0-8273-19204E82D667}" dt="2024-03-31T15:04:46.757" v="9051" actId="478"/>
          <ac:picMkLst>
            <pc:docMk/>
            <pc:sldMk cId="2540000239" sldId="326"/>
            <ac:picMk id="7" creationId="{78202AD6-25C4-F890-C2CA-A876F8186055}"/>
          </ac:picMkLst>
        </pc:picChg>
        <pc:picChg chg="del">
          <ac:chgData name="Mario Palomino Vieira" userId="6718935a-27af-432c-8693-20d62b8f3256" providerId="ADAL" clId="{05C7FDDE-1D8F-47D0-8273-19204E82D667}" dt="2024-03-31T15:01:07.685" v="9044" actId="478"/>
          <ac:picMkLst>
            <pc:docMk/>
            <pc:sldMk cId="2540000239" sldId="326"/>
            <ac:picMk id="8" creationId="{2F916B83-6DB5-DAF4-DAD4-07021BB3421E}"/>
          </ac:picMkLst>
        </pc:picChg>
        <pc:picChg chg="add mod">
          <ac:chgData name="Mario Palomino Vieira" userId="6718935a-27af-432c-8693-20d62b8f3256" providerId="ADAL" clId="{05C7FDDE-1D8F-47D0-8273-19204E82D667}" dt="2024-03-31T15:04:54.979" v="9054" actId="14100"/>
          <ac:picMkLst>
            <pc:docMk/>
            <pc:sldMk cId="2540000239" sldId="326"/>
            <ac:picMk id="12" creationId="{58B998B3-697A-121C-E461-B5207E174077}"/>
          </ac:picMkLst>
        </pc:picChg>
        <pc:picChg chg="add mod">
          <ac:chgData name="Mario Palomino Vieira" userId="6718935a-27af-432c-8693-20d62b8f3256" providerId="ADAL" clId="{05C7FDDE-1D8F-47D0-8273-19204E82D667}" dt="2024-03-31T15:08:01.742" v="9089" actId="14100"/>
          <ac:picMkLst>
            <pc:docMk/>
            <pc:sldMk cId="2540000239" sldId="326"/>
            <ac:picMk id="13" creationId="{72A29210-30E8-ED99-4B08-3B454851BB02}"/>
          </ac:picMkLst>
        </pc:picChg>
        <pc:picChg chg="add mod">
          <ac:chgData name="Mario Palomino Vieira" userId="6718935a-27af-432c-8693-20d62b8f3256" providerId="ADAL" clId="{05C7FDDE-1D8F-47D0-8273-19204E82D667}" dt="2024-03-31T15:08:21.370" v="9097" actId="14100"/>
          <ac:picMkLst>
            <pc:docMk/>
            <pc:sldMk cId="2540000239" sldId="326"/>
            <ac:picMk id="14" creationId="{473F51FF-BC36-1C15-FFDB-E7B9895EA3E3}"/>
          </ac:picMkLst>
        </pc:picChg>
        <pc:picChg chg="add mod">
          <ac:chgData name="Mario Palomino Vieira" userId="6718935a-27af-432c-8693-20d62b8f3256" providerId="ADAL" clId="{05C7FDDE-1D8F-47D0-8273-19204E82D667}" dt="2024-03-31T15:08:46.539" v="9101" actId="14100"/>
          <ac:picMkLst>
            <pc:docMk/>
            <pc:sldMk cId="2540000239" sldId="326"/>
            <ac:picMk id="15" creationId="{D1A407D1-5930-0F7D-A6D1-B0995D63B2D9}"/>
          </ac:picMkLst>
        </pc:picChg>
        <pc:picChg chg="del">
          <ac:chgData name="Mario Palomino Vieira" userId="6718935a-27af-432c-8693-20d62b8f3256" providerId="ADAL" clId="{05C7FDDE-1D8F-47D0-8273-19204E82D667}" dt="2024-03-31T15:07:39.439" v="9082" actId="478"/>
          <ac:picMkLst>
            <pc:docMk/>
            <pc:sldMk cId="2540000239" sldId="326"/>
            <ac:picMk id="4101" creationId="{78A2A032-C24E-9AA1-F28D-0FD503CE5681}"/>
          </ac:picMkLst>
        </pc:picChg>
        <pc:picChg chg="del">
          <ac:chgData name="Mario Palomino Vieira" userId="6718935a-27af-432c-8693-20d62b8f3256" providerId="ADAL" clId="{05C7FDDE-1D8F-47D0-8273-19204E82D667}" dt="2024-03-31T15:08:08.526" v="9090" actId="478"/>
          <ac:picMkLst>
            <pc:docMk/>
            <pc:sldMk cId="2540000239" sldId="326"/>
            <ac:picMk id="4103" creationId="{6C66E88F-5D15-8E4C-0937-345BB41820D4}"/>
          </ac:picMkLst>
        </pc:picChg>
        <pc:picChg chg="del">
          <ac:chgData name="Mario Palomino Vieira" userId="6718935a-27af-432c-8693-20d62b8f3256" providerId="ADAL" clId="{05C7FDDE-1D8F-47D0-8273-19204E82D667}" dt="2024-03-31T15:08:35.414" v="9098" actId="478"/>
          <ac:picMkLst>
            <pc:docMk/>
            <pc:sldMk cId="2540000239" sldId="326"/>
            <ac:picMk id="4105" creationId="{C62B4326-7ACB-33BF-C519-FE951B666EB1}"/>
          </ac:picMkLst>
        </pc:picChg>
      </pc:sldChg>
      <pc:sldChg chg="addSp delSp modSp new mod">
        <pc:chgData name="Mario Palomino Vieira" userId="6718935a-27af-432c-8693-20d62b8f3256" providerId="ADAL" clId="{05C7FDDE-1D8F-47D0-8273-19204E82D667}" dt="2024-03-31T16:38:11.559" v="10804" actId="20577"/>
        <pc:sldMkLst>
          <pc:docMk/>
          <pc:sldMk cId="2720699703" sldId="327"/>
        </pc:sldMkLst>
        <pc:spChg chg="mod">
          <ac:chgData name="Mario Palomino Vieira" userId="6718935a-27af-432c-8693-20d62b8f3256" providerId="ADAL" clId="{05C7FDDE-1D8F-47D0-8273-19204E82D667}" dt="2024-03-31T15:47:33.904" v="9653" actId="20577"/>
          <ac:spMkLst>
            <pc:docMk/>
            <pc:sldMk cId="2720699703" sldId="327"/>
            <ac:spMk id="2" creationId="{014A1D33-75A4-D125-CF1A-F663A15418C7}"/>
          </ac:spMkLst>
        </pc:spChg>
        <pc:spChg chg="add mod">
          <ac:chgData name="Mario Palomino Vieira" userId="6718935a-27af-432c-8693-20d62b8f3256" providerId="ADAL" clId="{05C7FDDE-1D8F-47D0-8273-19204E82D667}" dt="2024-03-31T16:38:11.559" v="10804" actId="20577"/>
          <ac:spMkLst>
            <pc:docMk/>
            <pc:sldMk cId="2720699703" sldId="327"/>
            <ac:spMk id="7" creationId="{1D89F114-6B16-C828-85E9-F7575778153B}"/>
          </ac:spMkLst>
        </pc:spChg>
        <pc:spChg chg="add mod">
          <ac:chgData name="Mario Palomino Vieira" userId="6718935a-27af-432c-8693-20d62b8f3256" providerId="ADAL" clId="{05C7FDDE-1D8F-47D0-8273-19204E82D667}" dt="2024-03-31T15:57:20.587" v="9941" actId="14100"/>
          <ac:spMkLst>
            <pc:docMk/>
            <pc:sldMk cId="2720699703" sldId="327"/>
            <ac:spMk id="9" creationId="{EF55F19C-C3D0-4F28-B091-B3010FF6CAB2}"/>
          </ac:spMkLst>
        </pc:spChg>
        <pc:spChg chg="add mod">
          <ac:chgData name="Mario Palomino Vieira" userId="6718935a-27af-432c-8693-20d62b8f3256" providerId="ADAL" clId="{05C7FDDE-1D8F-47D0-8273-19204E82D667}" dt="2024-03-31T16:02:52.262" v="9959" actId="20577"/>
          <ac:spMkLst>
            <pc:docMk/>
            <pc:sldMk cId="2720699703" sldId="327"/>
            <ac:spMk id="10" creationId="{3533EA63-947E-587F-1F41-2616242D367E}"/>
          </ac:spMkLst>
        </pc:spChg>
        <pc:spChg chg="add del mod">
          <ac:chgData name="Mario Palomino Vieira" userId="6718935a-27af-432c-8693-20d62b8f3256" providerId="ADAL" clId="{05C7FDDE-1D8F-47D0-8273-19204E82D667}" dt="2024-03-31T16:38:06.009" v="10802" actId="478"/>
          <ac:spMkLst>
            <pc:docMk/>
            <pc:sldMk cId="2720699703" sldId="327"/>
            <ac:spMk id="11" creationId="{9DF4D011-A3C5-A815-3640-06AEBE1ABC9F}"/>
          </ac:spMkLst>
        </pc:spChg>
        <pc:picChg chg="add mod">
          <ac:chgData name="Mario Palomino Vieira" userId="6718935a-27af-432c-8693-20d62b8f3256" providerId="ADAL" clId="{05C7FDDE-1D8F-47D0-8273-19204E82D667}" dt="2024-03-31T15:57:05.635" v="9918" actId="1076"/>
          <ac:picMkLst>
            <pc:docMk/>
            <pc:sldMk cId="2720699703" sldId="327"/>
            <ac:picMk id="3" creationId="{06463828-2C31-2A69-EA2D-C289372AC88C}"/>
          </ac:picMkLst>
        </pc:picChg>
        <pc:picChg chg="add del mod">
          <ac:chgData name="Mario Palomino Vieira" userId="6718935a-27af-432c-8693-20d62b8f3256" providerId="ADAL" clId="{05C7FDDE-1D8F-47D0-8273-19204E82D667}" dt="2024-03-31T15:44:17.216" v="9499" actId="21"/>
          <ac:picMkLst>
            <pc:docMk/>
            <pc:sldMk cId="2720699703" sldId="327"/>
            <ac:picMk id="4" creationId="{06463828-2C31-2A69-EA2D-C289372AC88C}"/>
          </ac:picMkLst>
        </pc:picChg>
        <pc:picChg chg="add mod">
          <ac:chgData name="Mario Palomino Vieira" userId="6718935a-27af-432c-8693-20d62b8f3256" providerId="ADAL" clId="{05C7FDDE-1D8F-47D0-8273-19204E82D667}" dt="2024-03-31T16:02:37.653" v="9942" actId="1076"/>
          <ac:picMkLst>
            <pc:docMk/>
            <pc:sldMk cId="2720699703" sldId="327"/>
            <ac:picMk id="5" creationId="{D46D4B91-5E47-41F6-D3C8-FADB21209E75}"/>
          </ac:picMkLst>
        </pc:picChg>
        <pc:picChg chg="add del mod">
          <ac:chgData name="Mario Palomino Vieira" userId="6718935a-27af-432c-8693-20d62b8f3256" providerId="ADAL" clId="{05C7FDDE-1D8F-47D0-8273-19204E82D667}" dt="2024-03-31T15:44:17.216" v="9499" actId="21"/>
          <ac:picMkLst>
            <pc:docMk/>
            <pc:sldMk cId="2720699703" sldId="327"/>
            <ac:picMk id="6" creationId="{D46D4B91-5E47-41F6-D3C8-FADB21209E75}"/>
          </ac:picMkLst>
        </pc:picChg>
      </pc:sldChg>
      <pc:sldChg chg="addSp delSp modSp new mod setBg">
        <pc:chgData name="Mario Palomino Vieira" userId="6718935a-27af-432c-8693-20d62b8f3256" providerId="ADAL" clId="{05C7FDDE-1D8F-47D0-8273-19204E82D667}" dt="2024-03-31T16:44:52.953" v="10985" actId="26606"/>
        <pc:sldMkLst>
          <pc:docMk/>
          <pc:sldMk cId="4220396200" sldId="328"/>
        </pc:sldMkLst>
        <pc:spChg chg="mod">
          <ac:chgData name="Mario Palomino Vieira" userId="6718935a-27af-432c-8693-20d62b8f3256" providerId="ADAL" clId="{05C7FDDE-1D8F-47D0-8273-19204E82D667}" dt="2024-03-31T16:44:52.953" v="10985" actId="26606"/>
          <ac:spMkLst>
            <pc:docMk/>
            <pc:sldMk cId="4220396200" sldId="328"/>
            <ac:spMk id="2" creationId="{46E5D34C-CCAE-BDA5-6D6F-FD9F9E3FA180}"/>
          </ac:spMkLst>
        </pc:spChg>
        <pc:spChg chg="add del mod">
          <ac:chgData name="Mario Palomino Vieira" userId="6718935a-27af-432c-8693-20d62b8f3256" providerId="ADAL" clId="{05C7FDDE-1D8F-47D0-8273-19204E82D667}" dt="2024-03-31T16:44:52.953" v="10985" actId="26606"/>
          <ac:spMkLst>
            <pc:docMk/>
            <pc:sldMk cId="4220396200" sldId="328"/>
            <ac:spMk id="3" creationId="{0677E8F3-D3DF-75DB-FCE6-D29E711B9278}"/>
          </ac:spMkLst>
        </pc:spChg>
        <pc:graphicFrameChg chg="add">
          <ac:chgData name="Mario Palomino Vieira" userId="6718935a-27af-432c-8693-20d62b8f3256" providerId="ADAL" clId="{05C7FDDE-1D8F-47D0-8273-19204E82D667}" dt="2024-03-31T16:44:52.953" v="10985" actId="26606"/>
          <ac:graphicFrameMkLst>
            <pc:docMk/>
            <pc:sldMk cId="4220396200" sldId="328"/>
            <ac:graphicFrameMk id="5" creationId="{2DD41A9C-8BAC-8CCD-7F9E-4D1A7EB18295}"/>
          </ac:graphicFrameMkLst>
        </pc:graphicFrameChg>
      </pc:sldChg>
    </pc:docChg>
  </pc:docChgLst>
  <pc:docChgLst>
    <pc:chgData name="Sandaru Welikala" userId="S::swelikala00@mylangara.ca::b02e969c-0db8-48c3-b4c2-cda84a9fc33d" providerId="AD" clId="Web-{75DDAEA8-1845-0D79-599A-73343A4242B4}"/>
    <pc:docChg chg="modSld">
      <pc:chgData name="Sandaru Welikala" userId="S::swelikala00@mylangara.ca::b02e969c-0db8-48c3-b4c2-cda84a9fc33d" providerId="AD" clId="Web-{75DDAEA8-1845-0D79-599A-73343A4242B4}" dt="2024-03-31T06:51:50.014" v="50" actId="20577"/>
      <pc:docMkLst>
        <pc:docMk/>
      </pc:docMkLst>
      <pc:sldChg chg="modSp">
        <pc:chgData name="Sandaru Welikala" userId="S::swelikala00@mylangara.ca::b02e969c-0db8-48c3-b4c2-cda84a9fc33d" providerId="AD" clId="Web-{75DDAEA8-1845-0D79-599A-73343A4242B4}" dt="2024-03-31T06:50:07.122" v="33" actId="20577"/>
        <pc:sldMkLst>
          <pc:docMk/>
          <pc:sldMk cId="3624317378" sldId="315"/>
        </pc:sldMkLst>
        <pc:spChg chg="mod">
          <ac:chgData name="Sandaru Welikala" userId="S::swelikala00@mylangara.ca::b02e969c-0db8-48c3-b4c2-cda84a9fc33d" providerId="AD" clId="Web-{75DDAEA8-1845-0D79-599A-73343A4242B4}" dt="2024-03-31T06:46:38.807" v="0" actId="1076"/>
          <ac:spMkLst>
            <pc:docMk/>
            <pc:sldMk cId="3624317378" sldId="315"/>
            <ac:spMk id="2" creationId="{AC667D60-7859-A69A-B648-9631A8343DE0}"/>
          </ac:spMkLst>
        </pc:spChg>
        <pc:spChg chg="mod">
          <ac:chgData name="Sandaru Welikala" userId="S::swelikala00@mylangara.ca::b02e969c-0db8-48c3-b4c2-cda84a9fc33d" providerId="AD" clId="Web-{75DDAEA8-1845-0D79-599A-73343A4242B4}" dt="2024-03-31T06:50:07.122" v="33" actId="20577"/>
          <ac:spMkLst>
            <pc:docMk/>
            <pc:sldMk cId="3624317378" sldId="315"/>
            <ac:spMk id="4" creationId="{03E9642C-9ED3-8C37-C40A-511F49943C59}"/>
          </ac:spMkLst>
        </pc:spChg>
      </pc:sldChg>
      <pc:sldChg chg="modSp">
        <pc:chgData name="Sandaru Welikala" userId="S::swelikala00@mylangara.ca::b02e969c-0db8-48c3-b4c2-cda84a9fc33d" providerId="AD" clId="Web-{75DDAEA8-1845-0D79-599A-73343A4242B4}" dt="2024-03-31T06:51:50.014" v="50" actId="20577"/>
        <pc:sldMkLst>
          <pc:docMk/>
          <pc:sldMk cId="352920201" sldId="322"/>
        </pc:sldMkLst>
        <pc:spChg chg="mod">
          <ac:chgData name="Sandaru Welikala" userId="S::swelikala00@mylangara.ca::b02e969c-0db8-48c3-b4c2-cda84a9fc33d" providerId="AD" clId="Web-{75DDAEA8-1845-0D79-599A-73343A4242B4}" dt="2024-03-31T06:51:50.014" v="50" actId="20577"/>
          <ac:spMkLst>
            <pc:docMk/>
            <pc:sldMk cId="352920201" sldId="322"/>
            <ac:spMk id="7" creationId="{558D1BEA-FF8C-D2B1-7981-B11667392919}"/>
          </ac:spMkLst>
        </pc:spChg>
      </pc:sldChg>
    </pc:docChg>
  </pc:docChgLst>
  <pc:docChgLst>
    <pc:chgData name="Sandaru Welikala" userId="b02e969c-0db8-48c3-b4c2-cda84a9fc33d" providerId="ADAL" clId="{17C9F7DF-3168-43E4-A903-2F00E61AA750}"/>
    <pc:docChg chg="modSld">
      <pc:chgData name="Sandaru Welikala" userId="b02e969c-0db8-48c3-b4c2-cda84a9fc33d" providerId="ADAL" clId="{17C9F7DF-3168-43E4-A903-2F00E61AA750}" dt="2024-10-31T08:53:35.073" v="30" actId="20577"/>
      <pc:docMkLst>
        <pc:docMk/>
      </pc:docMkLst>
      <pc:sldChg chg="modSp mod">
        <pc:chgData name="Sandaru Welikala" userId="b02e969c-0db8-48c3-b4c2-cda84a9fc33d" providerId="ADAL" clId="{17C9F7DF-3168-43E4-A903-2F00E61AA750}" dt="2024-10-31T08:52:42.147" v="0" actId="1076"/>
        <pc:sldMkLst>
          <pc:docMk/>
          <pc:sldMk cId="2891591662" sldId="318"/>
        </pc:sldMkLst>
        <pc:spChg chg="mod">
          <ac:chgData name="Sandaru Welikala" userId="b02e969c-0db8-48c3-b4c2-cda84a9fc33d" providerId="ADAL" clId="{17C9F7DF-3168-43E4-A903-2F00E61AA750}" dt="2024-10-31T08:52:42.147" v="0" actId="1076"/>
          <ac:spMkLst>
            <pc:docMk/>
            <pc:sldMk cId="2891591662" sldId="318"/>
            <ac:spMk id="2" creationId="{920679E9-4D57-7F82-CB91-BA141B9E27EF}"/>
          </ac:spMkLst>
        </pc:spChg>
      </pc:sldChg>
      <pc:sldChg chg="modSp mod">
        <pc:chgData name="Sandaru Welikala" userId="b02e969c-0db8-48c3-b4c2-cda84a9fc33d" providerId="ADAL" clId="{17C9F7DF-3168-43E4-A903-2F00E61AA750}" dt="2024-10-31T08:53:35.073" v="30" actId="20577"/>
        <pc:sldMkLst>
          <pc:docMk/>
          <pc:sldMk cId="352920201" sldId="322"/>
        </pc:sldMkLst>
        <pc:spChg chg="mod">
          <ac:chgData name="Sandaru Welikala" userId="b02e969c-0db8-48c3-b4c2-cda84a9fc33d" providerId="ADAL" clId="{17C9F7DF-3168-43E4-A903-2F00E61AA750}" dt="2024-10-31T08:53:35.073" v="30" actId="20577"/>
          <ac:spMkLst>
            <pc:docMk/>
            <pc:sldMk cId="352920201" sldId="322"/>
            <ac:spMk id="7" creationId="{558D1BEA-FF8C-D2B1-7981-B11667392919}"/>
          </ac:spMkLst>
        </pc:spChg>
      </pc:sldChg>
    </pc:docChg>
  </pc:docChgLst>
  <pc:docChgLst>
    <pc:chgData name="Juan Maya Martinez" userId="S::jmayamartinez00@mylangara.ca::20c2fe9c-158c-4651-8f52-f369188803f4" providerId="AD" clId="Web-{1CD77258-1E9E-2A2D-7CD6-BBF80155C19A}"/>
    <pc:docChg chg="addSld delSld modSld">
      <pc:chgData name="Juan Maya Martinez" userId="S::jmayamartinez00@mylangara.ca::20c2fe9c-158c-4651-8f52-f369188803f4" providerId="AD" clId="Web-{1CD77258-1E9E-2A2D-7CD6-BBF80155C19A}" dt="2024-03-31T18:45:23.905" v="808"/>
      <pc:docMkLst>
        <pc:docMk/>
      </pc:docMkLst>
      <pc:sldChg chg="modSp">
        <pc:chgData name="Juan Maya Martinez" userId="S::jmayamartinez00@mylangara.ca::20c2fe9c-158c-4651-8f52-f369188803f4" providerId="AD" clId="Web-{1CD77258-1E9E-2A2D-7CD6-BBF80155C19A}" dt="2024-03-31T18:04:00.571" v="228" actId="20577"/>
        <pc:sldMkLst>
          <pc:docMk/>
          <pc:sldMk cId="2880429048" sldId="308"/>
        </pc:sldMkLst>
        <pc:spChg chg="mod">
          <ac:chgData name="Juan Maya Martinez" userId="S::jmayamartinez00@mylangara.ca::20c2fe9c-158c-4651-8f52-f369188803f4" providerId="AD" clId="Web-{1CD77258-1E9E-2A2D-7CD6-BBF80155C19A}" dt="2024-03-31T18:04:00.571" v="228" actId="20577"/>
          <ac:spMkLst>
            <pc:docMk/>
            <pc:sldMk cId="2880429048" sldId="308"/>
            <ac:spMk id="2" creationId="{7636601A-E5C7-795F-C7D4-A870E3A9C215}"/>
          </ac:spMkLst>
        </pc:spChg>
      </pc:sldChg>
      <pc:sldChg chg="addSp delSp modSp">
        <pc:chgData name="Juan Maya Martinez" userId="S::jmayamartinez00@mylangara.ca::20c2fe9c-158c-4651-8f52-f369188803f4" providerId="AD" clId="Web-{1CD77258-1E9E-2A2D-7CD6-BBF80155C19A}" dt="2024-03-31T18:44:59.139" v="807" actId="20577"/>
        <pc:sldMkLst>
          <pc:docMk/>
          <pc:sldMk cId="888394617" sldId="309"/>
        </pc:sldMkLst>
        <pc:spChg chg="mod">
          <ac:chgData name="Juan Maya Martinez" userId="S::jmayamartinez00@mylangara.ca::20c2fe9c-158c-4651-8f52-f369188803f4" providerId="AD" clId="Web-{1CD77258-1E9E-2A2D-7CD6-BBF80155C19A}" dt="2024-03-31T18:05:34.711" v="237" actId="14100"/>
          <ac:spMkLst>
            <pc:docMk/>
            <pc:sldMk cId="888394617" sldId="309"/>
            <ac:spMk id="2" creationId="{679BEE19-850F-5893-7CB1-8956092B3DE9}"/>
          </ac:spMkLst>
        </pc:spChg>
        <pc:spChg chg="del mod">
          <ac:chgData name="Juan Maya Martinez" userId="S::jmayamartinez00@mylangara.ca::20c2fe9c-158c-4651-8f52-f369188803f4" providerId="AD" clId="Web-{1CD77258-1E9E-2A2D-7CD6-BBF80155C19A}" dt="2024-03-31T18:38:38.295" v="773"/>
          <ac:spMkLst>
            <pc:docMk/>
            <pc:sldMk cId="888394617" sldId="309"/>
            <ac:spMk id="3" creationId="{043D5283-BE14-C2AF-7D9F-16640F8F5483}"/>
          </ac:spMkLst>
        </pc:spChg>
        <pc:spChg chg="add del">
          <ac:chgData name="Juan Maya Martinez" userId="S::jmayamartinez00@mylangara.ca::20c2fe9c-158c-4651-8f52-f369188803f4" providerId="AD" clId="Web-{1CD77258-1E9E-2A2D-7CD6-BBF80155C19A}" dt="2024-03-31T18:06:27.399" v="239"/>
          <ac:spMkLst>
            <pc:docMk/>
            <pc:sldMk cId="888394617" sldId="309"/>
            <ac:spMk id="4" creationId="{6EA6FB8F-3584-012D-F077-BE315A842C72}"/>
          </ac:spMkLst>
        </pc:spChg>
        <pc:spChg chg="add mod">
          <ac:chgData name="Juan Maya Martinez" userId="S::jmayamartinez00@mylangara.ca::20c2fe9c-158c-4651-8f52-f369188803f4" providerId="AD" clId="Web-{1CD77258-1E9E-2A2D-7CD6-BBF80155C19A}" dt="2024-03-31T18:28:41.091" v="636" actId="1076"/>
          <ac:spMkLst>
            <pc:docMk/>
            <pc:sldMk cId="888394617" sldId="309"/>
            <ac:spMk id="5" creationId="{32700384-BA1C-BFD2-1440-CD03B21F9E44}"/>
          </ac:spMkLst>
        </pc:spChg>
        <pc:spChg chg="add del mod">
          <ac:chgData name="Juan Maya Martinez" userId="S::jmayamartinez00@mylangara.ca::20c2fe9c-158c-4651-8f52-f369188803f4" providerId="AD" clId="Web-{1CD77258-1E9E-2A2D-7CD6-BBF80155C19A}" dt="2024-03-31T18:38:38.295" v="772"/>
          <ac:spMkLst>
            <pc:docMk/>
            <pc:sldMk cId="888394617" sldId="309"/>
            <ac:spMk id="6" creationId="{46EF8B05-B4A3-457D-FAA3-ED9D57B354D7}"/>
          </ac:spMkLst>
        </pc:spChg>
        <pc:spChg chg="add mod">
          <ac:chgData name="Juan Maya Martinez" userId="S::jmayamartinez00@mylangara.ca::20c2fe9c-158c-4651-8f52-f369188803f4" providerId="AD" clId="Web-{1CD77258-1E9E-2A2D-7CD6-BBF80155C19A}" dt="2024-03-31T18:39:21.795" v="775" actId="1076"/>
          <ac:spMkLst>
            <pc:docMk/>
            <pc:sldMk cId="888394617" sldId="309"/>
            <ac:spMk id="7" creationId="{0005AB06-E53A-8821-CFFB-EC17B81F9027}"/>
          </ac:spMkLst>
        </pc:spChg>
        <pc:spChg chg="add mod">
          <ac:chgData name="Juan Maya Martinez" userId="S::jmayamartinez00@mylangara.ca::20c2fe9c-158c-4651-8f52-f369188803f4" providerId="AD" clId="Web-{1CD77258-1E9E-2A2D-7CD6-BBF80155C19A}" dt="2024-03-31T18:44:53.389" v="806" actId="20577"/>
          <ac:spMkLst>
            <pc:docMk/>
            <pc:sldMk cId="888394617" sldId="309"/>
            <ac:spMk id="8" creationId="{CA6E3A3E-F69F-0AB8-EEC0-74A3C1B38419}"/>
          </ac:spMkLst>
        </pc:spChg>
        <pc:spChg chg="add mod">
          <ac:chgData name="Juan Maya Martinez" userId="S::jmayamartinez00@mylangara.ca::20c2fe9c-158c-4651-8f52-f369188803f4" providerId="AD" clId="Web-{1CD77258-1E9E-2A2D-7CD6-BBF80155C19A}" dt="2024-03-31T18:44:59.139" v="807" actId="20577"/>
          <ac:spMkLst>
            <pc:docMk/>
            <pc:sldMk cId="888394617" sldId="309"/>
            <ac:spMk id="9" creationId="{EB8694A7-D686-165A-C7E2-E80A9CD6657B}"/>
          </ac:spMkLst>
        </pc:spChg>
      </pc:sldChg>
      <pc:sldChg chg="addSp modSp">
        <pc:chgData name="Juan Maya Martinez" userId="S::jmayamartinez00@mylangara.ca::20c2fe9c-158c-4651-8f52-f369188803f4" providerId="AD" clId="Web-{1CD77258-1E9E-2A2D-7CD6-BBF80155C19A}" dt="2024-03-31T18:00:09.786" v="215" actId="20577"/>
        <pc:sldMkLst>
          <pc:docMk/>
          <pc:sldMk cId="1012168815" sldId="319"/>
        </pc:sldMkLst>
        <pc:spChg chg="add mod">
          <ac:chgData name="Juan Maya Martinez" userId="S::jmayamartinez00@mylangara.ca::20c2fe9c-158c-4651-8f52-f369188803f4" providerId="AD" clId="Web-{1CD77258-1E9E-2A2D-7CD6-BBF80155C19A}" dt="2024-03-31T17:59:49.317" v="210" actId="1076"/>
          <ac:spMkLst>
            <pc:docMk/>
            <pc:sldMk cId="1012168815" sldId="319"/>
            <ac:spMk id="3" creationId="{45B712A6-BA36-BA75-EE3C-11EB3DE41700}"/>
          </ac:spMkLst>
        </pc:spChg>
        <pc:spChg chg="mod">
          <ac:chgData name="Juan Maya Martinez" userId="S::jmayamartinez00@mylangara.ca::20c2fe9c-158c-4651-8f52-f369188803f4" providerId="AD" clId="Web-{1CD77258-1E9E-2A2D-7CD6-BBF80155C19A}" dt="2024-03-31T17:59:35.614" v="209" actId="20577"/>
          <ac:spMkLst>
            <pc:docMk/>
            <pc:sldMk cId="1012168815" sldId="319"/>
            <ac:spMk id="6" creationId="{6F74FA82-C35B-14C6-5CE5-F50231DD68CC}"/>
          </ac:spMkLst>
        </pc:spChg>
        <pc:spChg chg="mod">
          <ac:chgData name="Juan Maya Martinez" userId="S::jmayamartinez00@mylangara.ca::20c2fe9c-158c-4651-8f52-f369188803f4" providerId="AD" clId="Web-{1CD77258-1E9E-2A2D-7CD6-BBF80155C19A}" dt="2024-03-31T18:00:09.786" v="215" actId="20577"/>
          <ac:spMkLst>
            <pc:docMk/>
            <pc:sldMk cId="1012168815" sldId="319"/>
            <ac:spMk id="9" creationId="{DA617C60-ECC3-71DD-DD5B-5CCBEF6C2444}"/>
          </ac:spMkLst>
        </pc:spChg>
      </pc:sldChg>
      <pc:sldChg chg="modSp">
        <pc:chgData name="Juan Maya Martinez" userId="S::jmayamartinez00@mylangara.ca::20c2fe9c-158c-4651-8f52-f369188803f4" providerId="AD" clId="Web-{1CD77258-1E9E-2A2D-7CD6-BBF80155C19A}" dt="2024-03-31T16:58:08.812" v="5" actId="20577"/>
        <pc:sldMkLst>
          <pc:docMk/>
          <pc:sldMk cId="1459038309" sldId="323"/>
        </pc:sldMkLst>
        <pc:spChg chg="mod">
          <ac:chgData name="Juan Maya Martinez" userId="S::jmayamartinez00@mylangara.ca::20c2fe9c-158c-4651-8f52-f369188803f4" providerId="AD" clId="Web-{1CD77258-1E9E-2A2D-7CD6-BBF80155C19A}" dt="2024-03-31T16:58:08.812" v="5" actId="20577"/>
          <ac:spMkLst>
            <pc:docMk/>
            <pc:sldMk cId="1459038309" sldId="323"/>
            <ac:spMk id="7" creationId="{8B3C2F37-B59B-8CC8-C047-521C854C1D1D}"/>
          </ac:spMkLst>
        </pc:spChg>
      </pc:sldChg>
      <pc:sldChg chg="addSp modSp">
        <pc:chgData name="Juan Maya Martinez" userId="S::jmayamartinez00@mylangara.ca::20c2fe9c-158c-4651-8f52-f369188803f4" providerId="AD" clId="Web-{1CD77258-1E9E-2A2D-7CD6-BBF80155C19A}" dt="2024-03-31T17:47:14.723" v="156" actId="20577"/>
        <pc:sldMkLst>
          <pc:docMk/>
          <pc:sldMk cId="2540000239" sldId="326"/>
        </pc:sldMkLst>
        <pc:spChg chg="add mod">
          <ac:chgData name="Juan Maya Martinez" userId="S::jmayamartinez00@mylangara.ca::20c2fe9c-158c-4651-8f52-f369188803f4" providerId="AD" clId="Web-{1CD77258-1E9E-2A2D-7CD6-BBF80155C19A}" dt="2024-03-31T17:47:14.723" v="156" actId="20577"/>
          <ac:spMkLst>
            <pc:docMk/>
            <pc:sldMk cId="2540000239" sldId="326"/>
            <ac:spMk id="3" creationId="{1A576BCE-E991-8B43-70B3-5F087B960840}"/>
          </ac:spMkLst>
        </pc:spChg>
        <pc:spChg chg="mod">
          <ac:chgData name="Juan Maya Martinez" userId="S::jmayamartinez00@mylangara.ca::20c2fe9c-158c-4651-8f52-f369188803f4" providerId="AD" clId="Web-{1CD77258-1E9E-2A2D-7CD6-BBF80155C19A}" dt="2024-03-31T17:45:12.582" v="152" actId="1076"/>
          <ac:spMkLst>
            <pc:docMk/>
            <pc:sldMk cId="2540000239" sldId="326"/>
            <ac:spMk id="6" creationId="{6F74FA82-C35B-14C6-5CE5-F50231DD68CC}"/>
          </ac:spMkLst>
        </pc:spChg>
        <pc:spChg chg="mod">
          <ac:chgData name="Juan Maya Martinez" userId="S::jmayamartinez00@mylangara.ca::20c2fe9c-158c-4651-8f52-f369188803f4" providerId="AD" clId="Web-{1CD77258-1E9E-2A2D-7CD6-BBF80155C19A}" dt="2024-03-31T17:44:55.114" v="150" actId="1076"/>
          <ac:spMkLst>
            <pc:docMk/>
            <pc:sldMk cId="2540000239" sldId="326"/>
            <ac:spMk id="9" creationId="{DA617C60-ECC3-71DD-DD5B-5CCBEF6C2444}"/>
          </ac:spMkLst>
        </pc:spChg>
        <pc:picChg chg="mod">
          <ac:chgData name="Juan Maya Martinez" userId="S::jmayamartinez00@mylangara.ca::20c2fe9c-158c-4651-8f52-f369188803f4" providerId="AD" clId="Web-{1CD77258-1E9E-2A2D-7CD6-BBF80155C19A}" dt="2024-03-31T17:35:27.736" v="105" actId="1076"/>
          <ac:picMkLst>
            <pc:docMk/>
            <pc:sldMk cId="2540000239" sldId="326"/>
            <ac:picMk id="12" creationId="{58B998B3-697A-121C-E461-B5207E174077}"/>
          </ac:picMkLst>
        </pc:picChg>
      </pc:sldChg>
      <pc:sldChg chg="modSp">
        <pc:chgData name="Juan Maya Martinez" userId="S::jmayamartinez00@mylangara.ca::20c2fe9c-158c-4651-8f52-f369188803f4" providerId="AD" clId="Web-{1CD77258-1E9E-2A2D-7CD6-BBF80155C19A}" dt="2024-03-31T17:21:27.657" v="21" actId="1076"/>
        <pc:sldMkLst>
          <pc:docMk/>
          <pc:sldMk cId="2720699703" sldId="327"/>
        </pc:sldMkLst>
        <pc:spChg chg="mod">
          <ac:chgData name="Juan Maya Martinez" userId="S::jmayamartinez00@mylangara.ca::20c2fe9c-158c-4651-8f52-f369188803f4" providerId="AD" clId="Web-{1CD77258-1E9E-2A2D-7CD6-BBF80155C19A}" dt="2024-03-31T17:21:27.657" v="21" actId="1076"/>
          <ac:spMkLst>
            <pc:docMk/>
            <pc:sldMk cId="2720699703" sldId="327"/>
            <ac:spMk id="7" creationId="{1D89F114-6B16-C828-85E9-F7575778153B}"/>
          </ac:spMkLst>
        </pc:spChg>
      </pc:sldChg>
      <pc:sldChg chg="modSp">
        <pc:chgData name="Juan Maya Martinez" userId="S::jmayamartinez00@mylangara.ca::20c2fe9c-158c-4651-8f52-f369188803f4" providerId="AD" clId="Web-{1CD77258-1E9E-2A2D-7CD6-BBF80155C19A}" dt="2024-03-31T17:24:37.392" v="46" actId="20577"/>
        <pc:sldMkLst>
          <pc:docMk/>
          <pc:sldMk cId="4220396200" sldId="328"/>
        </pc:sldMkLst>
        <pc:graphicFrameChg chg="modGraphic">
          <ac:chgData name="Juan Maya Martinez" userId="S::jmayamartinez00@mylangara.ca::20c2fe9c-158c-4651-8f52-f369188803f4" providerId="AD" clId="Web-{1CD77258-1E9E-2A2D-7CD6-BBF80155C19A}" dt="2024-03-31T17:24:37.392" v="46" actId="20577"/>
          <ac:graphicFrameMkLst>
            <pc:docMk/>
            <pc:sldMk cId="4220396200" sldId="328"/>
            <ac:graphicFrameMk id="5" creationId="{2DD41A9C-8BAC-8CCD-7F9E-4D1A7EB18295}"/>
          </ac:graphicFrameMkLst>
        </pc:graphicFrameChg>
      </pc:sldChg>
      <pc:sldChg chg="addSp new del">
        <pc:chgData name="Juan Maya Martinez" userId="S::jmayamartinez00@mylangara.ca::20c2fe9c-158c-4651-8f52-f369188803f4" providerId="AD" clId="Web-{1CD77258-1E9E-2A2D-7CD6-BBF80155C19A}" dt="2024-03-31T18:45:23.905" v="808"/>
        <pc:sldMkLst>
          <pc:docMk/>
          <pc:sldMk cId="538847436" sldId="329"/>
        </pc:sldMkLst>
        <pc:spChg chg="add">
          <ac:chgData name="Juan Maya Martinez" userId="S::jmayamartinez00@mylangara.ca::20c2fe9c-158c-4651-8f52-f369188803f4" providerId="AD" clId="Web-{1CD77258-1E9E-2A2D-7CD6-BBF80155C19A}" dt="2024-03-31T18:38:42.311" v="774"/>
          <ac:spMkLst>
            <pc:docMk/>
            <pc:sldMk cId="538847436" sldId="329"/>
            <ac:spMk id="3" creationId="{043D5283-BE14-C2AF-7D9F-16640F8F5483}"/>
          </ac:spMkLst>
        </pc:spChg>
        <pc:spChg chg="add">
          <ac:chgData name="Juan Maya Martinez" userId="S::jmayamartinez00@mylangara.ca::20c2fe9c-158c-4651-8f52-f369188803f4" providerId="AD" clId="Web-{1CD77258-1E9E-2A2D-7CD6-BBF80155C19A}" dt="2024-03-31T18:38:42.311" v="774"/>
          <ac:spMkLst>
            <pc:docMk/>
            <pc:sldMk cId="538847436" sldId="329"/>
            <ac:spMk id="4" creationId="{46EF8B05-B4A3-457D-FAA3-ED9D57B354D7}"/>
          </ac:spMkLst>
        </pc:spChg>
      </pc:sldChg>
    </pc:docChg>
  </pc:docChgLst>
  <pc:docChgLst>
    <pc:chgData name="Sandaru Welikala" userId="S::swelikala00@mylangara.ca::b02e969c-0db8-48c3-b4c2-cda84a9fc33d" providerId="AD" clId="Web-{CA80FC0E-ECEF-77F0-1806-779C0B5B506E}"/>
    <pc:docChg chg="modSld">
      <pc:chgData name="Sandaru Welikala" userId="S::swelikala00@mylangara.ca::b02e969c-0db8-48c3-b4c2-cda84a9fc33d" providerId="AD" clId="Web-{CA80FC0E-ECEF-77F0-1806-779C0B5B506E}" dt="2024-03-31T17:59:23.342" v="36" actId="1076"/>
      <pc:docMkLst>
        <pc:docMk/>
      </pc:docMkLst>
      <pc:sldChg chg="modSp">
        <pc:chgData name="Sandaru Welikala" userId="S::swelikala00@mylangara.ca::b02e969c-0db8-48c3-b4c2-cda84a9fc33d" providerId="AD" clId="Web-{CA80FC0E-ECEF-77F0-1806-779C0B5B506E}" dt="2024-03-31T17:50:54.631" v="5" actId="1076"/>
        <pc:sldMkLst>
          <pc:docMk/>
          <pc:sldMk cId="888394617" sldId="309"/>
        </pc:sldMkLst>
        <pc:spChg chg="mod">
          <ac:chgData name="Sandaru Welikala" userId="S::swelikala00@mylangara.ca::b02e969c-0db8-48c3-b4c2-cda84a9fc33d" providerId="AD" clId="Web-{CA80FC0E-ECEF-77F0-1806-779C0B5B506E}" dt="2024-03-31T17:50:54.631" v="5" actId="1076"/>
          <ac:spMkLst>
            <pc:docMk/>
            <pc:sldMk cId="888394617" sldId="309"/>
            <ac:spMk id="3" creationId="{043D5283-BE14-C2AF-7D9F-16640F8F5483}"/>
          </ac:spMkLst>
        </pc:spChg>
      </pc:sldChg>
      <pc:sldChg chg="modSp">
        <pc:chgData name="Sandaru Welikala" userId="S::swelikala00@mylangara.ca::b02e969c-0db8-48c3-b4c2-cda84a9fc33d" providerId="AD" clId="Web-{CA80FC0E-ECEF-77F0-1806-779C0B5B506E}" dt="2024-03-31T17:56:34.277" v="29" actId="1076"/>
        <pc:sldMkLst>
          <pc:docMk/>
          <pc:sldMk cId="2543175436" sldId="314"/>
        </pc:sldMkLst>
        <pc:spChg chg="mod">
          <ac:chgData name="Sandaru Welikala" userId="S::swelikala00@mylangara.ca::b02e969c-0db8-48c3-b4c2-cda84a9fc33d" providerId="AD" clId="Web-{CA80FC0E-ECEF-77F0-1806-779C0B5B506E}" dt="2024-03-31T17:55:49.448" v="23" actId="1076"/>
          <ac:spMkLst>
            <pc:docMk/>
            <pc:sldMk cId="2543175436" sldId="314"/>
            <ac:spMk id="3" creationId="{B615E284-5637-DDB4-5B0E-500CD059AB64}"/>
          </ac:spMkLst>
        </pc:spChg>
        <pc:spChg chg="mod">
          <ac:chgData name="Sandaru Welikala" userId="S::swelikala00@mylangara.ca::b02e969c-0db8-48c3-b4c2-cda84a9fc33d" providerId="AD" clId="Web-{CA80FC0E-ECEF-77F0-1806-779C0B5B506E}" dt="2024-03-31T17:56:34.277" v="29" actId="1076"/>
          <ac:spMkLst>
            <pc:docMk/>
            <pc:sldMk cId="2543175436" sldId="314"/>
            <ac:spMk id="37" creationId="{DBC70C2F-B1A6-0191-C73E-C424B2B11834}"/>
          </ac:spMkLst>
        </pc:spChg>
      </pc:sldChg>
      <pc:sldChg chg="modSp">
        <pc:chgData name="Sandaru Welikala" userId="S::swelikala00@mylangara.ca::b02e969c-0db8-48c3-b4c2-cda84a9fc33d" providerId="AD" clId="Web-{CA80FC0E-ECEF-77F0-1806-779C0B5B506E}" dt="2024-03-31T17:59:23.342" v="36" actId="1076"/>
        <pc:sldMkLst>
          <pc:docMk/>
          <pc:sldMk cId="352920201" sldId="322"/>
        </pc:sldMkLst>
        <pc:spChg chg="mod">
          <ac:chgData name="Sandaru Welikala" userId="S::swelikala00@mylangara.ca::b02e969c-0db8-48c3-b4c2-cda84a9fc33d" providerId="AD" clId="Web-{CA80FC0E-ECEF-77F0-1806-779C0B5B506E}" dt="2024-03-31T17:59:23.342" v="36" actId="1076"/>
          <ac:spMkLst>
            <pc:docMk/>
            <pc:sldMk cId="352920201" sldId="322"/>
            <ac:spMk id="7" creationId="{558D1BEA-FF8C-D2B1-7981-B11667392919}"/>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B9DC69-9886-46C5-A359-84C7B8E1FAD8}" type="doc">
      <dgm:prSet loTypeId="urn:microsoft.com/office/officeart/2009/3/layout/IncreasingArrowsProcess" loCatId="process" qsTypeId="urn:microsoft.com/office/officeart/2005/8/quickstyle/simple4" qsCatId="simple" csTypeId="urn:microsoft.com/office/officeart/2005/8/colors/colorful2" csCatId="colorful" phldr="1"/>
      <dgm:spPr/>
      <dgm:t>
        <a:bodyPr/>
        <a:lstStyle/>
        <a:p>
          <a:endParaRPr lang="en-CA"/>
        </a:p>
      </dgm:t>
    </dgm:pt>
    <dgm:pt modelId="{EFAACB7C-388E-44F4-95AB-489A41B46E44}">
      <dgm:prSet phldrT="[Text]"/>
      <dgm:spPr/>
      <dgm:t>
        <a:bodyPr/>
        <a:lstStyle/>
        <a:p>
          <a:r>
            <a:rPr lang="en-US"/>
            <a:t>ALL</a:t>
          </a:r>
          <a:endParaRPr lang="en-CA"/>
        </a:p>
      </dgm:t>
    </dgm:pt>
    <dgm:pt modelId="{DD04D96D-7D2E-4FBE-9F67-420A5550B66A}" type="parTrans" cxnId="{C7B2E8F1-2C47-40B9-9B75-5C1D8E269C1B}">
      <dgm:prSet/>
      <dgm:spPr/>
      <dgm:t>
        <a:bodyPr/>
        <a:lstStyle/>
        <a:p>
          <a:endParaRPr lang="en-CA"/>
        </a:p>
      </dgm:t>
    </dgm:pt>
    <dgm:pt modelId="{4433AF90-CB27-40C8-B010-D15297C8B462}" type="sibTrans" cxnId="{C7B2E8F1-2C47-40B9-9B75-5C1D8E269C1B}">
      <dgm:prSet/>
      <dgm:spPr/>
      <dgm:t>
        <a:bodyPr/>
        <a:lstStyle/>
        <a:p>
          <a:endParaRPr lang="en-CA"/>
        </a:p>
      </dgm:t>
    </dgm:pt>
    <dgm:pt modelId="{71EC3190-6704-4771-A2A7-A82BD7BF3C7C}">
      <dgm:prSet phldrT="[Text]" custT="1"/>
      <dgm:spPr/>
      <dgm:t>
        <a:bodyPr/>
        <a:lstStyle/>
        <a:p>
          <a:r>
            <a:rPr lang="en-US" sz="1100"/>
            <a:t>34 Features</a:t>
          </a:r>
          <a:endParaRPr lang="en-CA" sz="1100"/>
        </a:p>
      </dgm:t>
    </dgm:pt>
    <dgm:pt modelId="{99EE9A14-7915-4B97-B179-34C6C55745EF}" type="parTrans" cxnId="{E489B493-9236-4845-998E-4BF42932C459}">
      <dgm:prSet/>
      <dgm:spPr/>
      <dgm:t>
        <a:bodyPr/>
        <a:lstStyle/>
        <a:p>
          <a:endParaRPr lang="en-CA"/>
        </a:p>
      </dgm:t>
    </dgm:pt>
    <dgm:pt modelId="{2F70ACE8-8E14-4406-8158-281EAE4E4D66}" type="sibTrans" cxnId="{E489B493-9236-4845-998E-4BF42932C459}">
      <dgm:prSet/>
      <dgm:spPr/>
      <dgm:t>
        <a:bodyPr/>
        <a:lstStyle/>
        <a:p>
          <a:endParaRPr lang="en-CA"/>
        </a:p>
      </dgm:t>
    </dgm:pt>
    <dgm:pt modelId="{664E0F50-C22D-40A0-BFA1-0BDB9B958253}">
      <dgm:prSet phldrT="[Text]" custT="1"/>
      <dgm:spPr/>
      <dgm:t>
        <a:bodyPr/>
        <a:lstStyle/>
        <a:p>
          <a:r>
            <a:rPr lang="en-US" sz="1100"/>
            <a:t>82% Accuracy</a:t>
          </a:r>
        </a:p>
      </dgm:t>
    </dgm:pt>
    <dgm:pt modelId="{2D4D7D52-C894-4952-93FF-90F0F9113AC2}" type="parTrans" cxnId="{D7494E47-FA85-407A-83A0-C8DEF6F4CDB6}">
      <dgm:prSet/>
      <dgm:spPr/>
      <dgm:t>
        <a:bodyPr/>
        <a:lstStyle/>
        <a:p>
          <a:endParaRPr lang="en-CA"/>
        </a:p>
      </dgm:t>
    </dgm:pt>
    <dgm:pt modelId="{F2991C1F-9FCA-4B99-B3DA-FF5F405A4C2F}" type="sibTrans" cxnId="{D7494E47-FA85-407A-83A0-C8DEF6F4CDB6}">
      <dgm:prSet/>
      <dgm:spPr/>
      <dgm:t>
        <a:bodyPr/>
        <a:lstStyle/>
        <a:p>
          <a:endParaRPr lang="en-CA"/>
        </a:p>
      </dgm:t>
    </dgm:pt>
    <dgm:pt modelId="{E6636330-E395-49CF-8D32-5ADBD16AF3B8}">
      <dgm:prSet phldrT="[Text]"/>
      <dgm:spPr/>
      <dgm:t>
        <a:bodyPr/>
        <a:lstStyle/>
        <a:p>
          <a:r>
            <a:rPr lang="en-US"/>
            <a:t>PARETO</a:t>
          </a:r>
          <a:endParaRPr lang="en-CA"/>
        </a:p>
      </dgm:t>
    </dgm:pt>
    <dgm:pt modelId="{782F38E7-4B4D-4C84-AA33-BF4D9793E294}" type="parTrans" cxnId="{8B74D7D8-ABFF-46B0-9B96-421E6389850D}">
      <dgm:prSet/>
      <dgm:spPr/>
      <dgm:t>
        <a:bodyPr/>
        <a:lstStyle/>
        <a:p>
          <a:endParaRPr lang="en-CA"/>
        </a:p>
      </dgm:t>
    </dgm:pt>
    <dgm:pt modelId="{7E68CE63-5F72-44B1-AB34-E2C623BF0C47}" type="sibTrans" cxnId="{8B74D7D8-ABFF-46B0-9B96-421E6389850D}">
      <dgm:prSet/>
      <dgm:spPr/>
      <dgm:t>
        <a:bodyPr/>
        <a:lstStyle/>
        <a:p>
          <a:endParaRPr lang="en-CA"/>
        </a:p>
      </dgm:t>
    </dgm:pt>
    <dgm:pt modelId="{DDDBAE1C-A87E-47A7-B4E1-A0A00A14CA20}">
      <dgm:prSet phldrT="[Text]" custT="1"/>
      <dgm:spPr/>
      <dgm:t>
        <a:bodyPr/>
        <a:lstStyle/>
        <a:p>
          <a:r>
            <a:rPr lang="en-US" sz="1100"/>
            <a:t>14 Features</a:t>
          </a:r>
          <a:endParaRPr lang="en-CA" sz="1100"/>
        </a:p>
      </dgm:t>
    </dgm:pt>
    <dgm:pt modelId="{9E207C52-93E9-4DDD-BE2F-B74DE3CF1C95}" type="parTrans" cxnId="{A2327A9D-2A7A-495C-B667-25EDB223FFC7}">
      <dgm:prSet/>
      <dgm:spPr/>
      <dgm:t>
        <a:bodyPr/>
        <a:lstStyle/>
        <a:p>
          <a:endParaRPr lang="en-CA"/>
        </a:p>
      </dgm:t>
    </dgm:pt>
    <dgm:pt modelId="{81085D39-FF42-4969-ABB4-693472977A4C}" type="sibTrans" cxnId="{A2327A9D-2A7A-495C-B667-25EDB223FFC7}">
      <dgm:prSet/>
      <dgm:spPr/>
      <dgm:t>
        <a:bodyPr/>
        <a:lstStyle/>
        <a:p>
          <a:endParaRPr lang="en-CA"/>
        </a:p>
      </dgm:t>
    </dgm:pt>
    <dgm:pt modelId="{9BC938AA-1A68-4D06-8AFC-4FD60A5FCBE8}">
      <dgm:prSet phldrT="[Text]" custT="1"/>
      <dgm:spPr/>
      <dgm:t>
        <a:bodyPr/>
        <a:lstStyle/>
        <a:p>
          <a:r>
            <a:rPr lang="en-US" sz="1100"/>
            <a:t>82% Weighted avg</a:t>
          </a:r>
          <a:endParaRPr lang="en-CA" sz="1100"/>
        </a:p>
      </dgm:t>
    </dgm:pt>
    <dgm:pt modelId="{65E311D4-EB76-40DA-9633-FB695A3BD06B}" type="parTrans" cxnId="{E0FF1CC9-A0A5-410A-A698-5B1B94345A67}">
      <dgm:prSet/>
      <dgm:spPr/>
      <dgm:t>
        <a:bodyPr/>
        <a:lstStyle/>
        <a:p>
          <a:endParaRPr lang="en-CA"/>
        </a:p>
      </dgm:t>
    </dgm:pt>
    <dgm:pt modelId="{3E855C11-1973-4B1B-A856-36C996E2201B}" type="sibTrans" cxnId="{E0FF1CC9-A0A5-410A-A698-5B1B94345A67}">
      <dgm:prSet/>
      <dgm:spPr/>
      <dgm:t>
        <a:bodyPr/>
        <a:lstStyle/>
        <a:p>
          <a:endParaRPr lang="en-CA"/>
        </a:p>
      </dgm:t>
    </dgm:pt>
    <dgm:pt modelId="{EB014FDD-F890-44C8-8FD7-C5551FF0BC7E}">
      <dgm:prSet phldrT="[Text]" custT="1"/>
      <dgm:spPr/>
      <dgm:t>
        <a:bodyPr/>
        <a:lstStyle/>
        <a:p>
          <a:r>
            <a:rPr lang="en-US" sz="1100"/>
            <a:t>82% Macro avg </a:t>
          </a:r>
          <a:endParaRPr lang="en-CA" sz="1100"/>
        </a:p>
      </dgm:t>
    </dgm:pt>
    <dgm:pt modelId="{A5846B19-FBF0-4A82-824D-786A635F6578}" type="parTrans" cxnId="{65B730B2-05BF-43DE-954A-F09748E5129A}">
      <dgm:prSet/>
      <dgm:spPr/>
      <dgm:t>
        <a:bodyPr/>
        <a:lstStyle/>
        <a:p>
          <a:endParaRPr lang="en-CA"/>
        </a:p>
      </dgm:t>
    </dgm:pt>
    <dgm:pt modelId="{CEEBF8EA-83EF-487A-9E18-61EE63437EBA}" type="sibTrans" cxnId="{65B730B2-05BF-43DE-954A-F09748E5129A}">
      <dgm:prSet/>
      <dgm:spPr/>
      <dgm:t>
        <a:bodyPr/>
        <a:lstStyle/>
        <a:p>
          <a:endParaRPr lang="en-CA"/>
        </a:p>
      </dgm:t>
    </dgm:pt>
    <dgm:pt modelId="{932E4FF9-4A3F-4263-9E39-73E99509C1AB}">
      <dgm:prSet phldrT="[Text]" custT="1"/>
      <dgm:spPr/>
      <dgm:t>
        <a:bodyPr/>
        <a:lstStyle/>
        <a:p>
          <a:r>
            <a:rPr lang="en-US" sz="1100"/>
            <a:t>81% Accuracy</a:t>
          </a:r>
          <a:endParaRPr lang="en-CA" sz="1100"/>
        </a:p>
      </dgm:t>
    </dgm:pt>
    <dgm:pt modelId="{A298A252-D15A-4749-80F9-C48BA55AFD3B}" type="parTrans" cxnId="{7229709A-739D-43A2-97C4-915BA3FD11AC}">
      <dgm:prSet/>
      <dgm:spPr/>
      <dgm:t>
        <a:bodyPr/>
        <a:lstStyle/>
        <a:p>
          <a:endParaRPr lang="en-CA"/>
        </a:p>
      </dgm:t>
    </dgm:pt>
    <dgm:pt modelId="{27EF1BF0-949F-4321-9C66-20787A82A6B9}" type="sibTrans" cxnId="{7229709A-739D-43A2-97C4-915BA3FD11AC}">
      <dgm:prSet/>
      <dgm:spPr/>
      <dgm:t>
        <a:bodyPr/>
        <a:lstStyle/>
        <a:p>
          <a:endParaRPr lang="en-CA"/>
        </a:p>
      </dgm:t>
    </dgm:pt>
    <dgm:pt modelId="{F445CD5D-C02E-4585-B241-FD063B39F99F}">
      <dgm:prSet phldrT="[Text]" custT="1"/>
      <dgm:spPr/>
      <dgm:t>
        <a:bodyPr/>
        <a:lstStyle/>
        <a:p>
          <a:r>
            <a:rPr lang="en-US" sz="1100"/>
            <a:t>80% Macro avg </a:t>
          </a:r>
          <a:endParaRPr lang="en-CA" sz="1100"/>
        </a:p>
      </dgm:t>
    </dgm:pt>
    <dgm:pt modelId="{A203848F-920D-4881-AAC6-3EE7FFF5F665}" type="parTrans" cxnId="{64635469-2A8B-4C04-9C25-17715887BCF9}">
      <dgm:prSet/>
      <dgm:spPr/>
      <dgm:t>
        <a:bodyPr/>
        <a:lstStyle/>
        <a:p>
          <a:endParaRPr lang="en-CA"/>
        </a:p>
      </dgm:t>
    </dgm:pt>
    <dgm:pt modelId="{C9BD42A1-990D-4408-B98A-4D6453C50E03}" type="sibTrans" cxnId="{64635469-2A8B-4C04-9C25-17715887BCF9}">
      <dgm:prSet/>
      <dgm:spPr/>
      <dgm:t>
        <a:bodyPr/>
        <a:lstStyle/>
        <a:p>
          <a:endParaRPr lang="en-CA"/>
        </a:p>
      </dgm:t>
    </dgm:pt>
    <dgm:pt modelId="{8AFE8244-DDAD-40A9-A165-095B41A92619}">
      <dgm:prSet phldrT="[Text]" custT="1"/>
      <dgm:spPr/>
      <dgm:t>
        <a:bodyPr/>
        <a:lstStyle/>
        <a:p>
          <a:r>
            <a:rPr lang="en-US" sz="1100"/>
            <a:t>80% Weighted avg</a:t>
          </a:r>
          <a:endParaRPr lang="en-CA" sz="1100"/>
        </a:p>
      </dgm:t>
    </dgm:pt>
    <dgm:pt modelId="{0BAEC044-F86C-4998-9E5A-BB497FCD14C2}" type="parTrans" cxnId="{1B23D87C-B576-4065-92B2-B6CDD43170A4}">
      <dgm:prSet/>
      <dgm:spPr/>
      <dgm:t>
        <a:bodyPr/>
        <a:lstStyle/>
        <a:p>
          <a:endParaRPr lang="en-CA"/>
        </a:p>
      </dgm:t>
    </dgm:pt>
    <dgm:pt modelId="{17D09512-D869-465D-9CA4-A037C57FF87F}" type="sibTrans" cxnId="{1B23D87C-B576-4065-92B2-B6CDD43170A4}">
      <dgm:prSet/>
      <dgm:spPr/>
      <dgm:t>
        <a:bodyPr/>
        <a:lstStyle/>
        <a:p>
          <a:endParaRPr lang="en-CA"/>
        </a:p>
      </dgm:t>
    </dgm:pt>
    <dgm:pt modelId="{8681D21C-803D-4E1D-814C-D29790A4D4C6}">
      <dgm:prSet phldrT="[Text]"/>
      <dgm:spPr/>
      <dgm:t>
        <a:bodyPr/>
        <a:lstStyle/>
        <a:p>
          <a:endParaRPr lang="en-CA"/>
        </a:p>
      </dgm:t>
    </dgm:pt>
    <dgm:pt modelId="{6F492EDE-037D-4428-B5B1-31489EDF8DB3}" type="sibTrans" cxnId="{6E38260E-3F00-47EE-BFFA-E81C30773768}">
      <dgm:prSet/>
      <dgm:spPr/>
      <dgm:t>
        <a:bodyPr/>
        <a:lstStyle/>
        <a:p>
          <a:endParaRPr lang="en-CA"/>
        </a:p>
      </dgm:t>
    </dgm:pt>
    <dgm:pt modelId="{D9D5E3EA-EB00-4814-880E-6879C92717E2}" type="parTrans" cxnId="{6E38260E-3F00-47EE-BFFA-E81C30773768}">
      <dgm:prSet/>
      <dgm:spPr/>
      <dgm:t>
        <a:bodyPr/>
        <a:lstStyle/>
        <a:p>
          <a:endParaRPr lang="en-CA"/>
        </a:p>
      </dgm:t>
    </dgm:pt>
    <dgm:pt modelId="{2E556411-BF4E-4445-8629-464EBD4191AB}">
      <dgm:prSet phldrT="[Text]"/>
      <dgm:spPr/>
      <dgm:t>
        <a:bodyPr/>
        <a:lstStyle/>
        <a:p>
          <a:endParaRPr lang="en-CA"/>
        </a:p>
      </dgm:t>
    </dgm:pt>
    <dgm:pt modelId="{A5522F64-7BFE-4E21-9D83-F1C5F38DB789}" type="sibTrans" cxnId="{99509487-20A3-4737-961E-3B6AE0CD0DDE}">
      <dgm:prSet/>
      <dgm:spPr/>
      <dgm:t>
        <a:bodyPr/>
        <a:lstStyle/>
        <a:p>
          <a:endParaRPr lang="en-CA"/>
        </a:p>
      </dgm:t>
    </dgm:pt>
    <dgm:pt modelId="{65C24D12-48F9-4260-935F-DF018DC9A7CA}" type="parTrans" cxnId="{99509487-20A3-4737-961E-3B6AE0CD0DDE}">
      <dgm:prSet/>
      <dgm:spPr/>
      <dgm:t>
        <a:bodyPr/>
        <a:lstStyle/>
        <a:p>
          <a:endParaRPr lang="en-CA"/>
        </a:p>
      </dgm:t>
    </dgm:pt>
    <dgm:pt modelId="{598E9EE1-3FF3-491D-B074-A4C1A1B2AB4D}">
      <dgm:prSet phldrT="[Text]"/>
      <dgm:spPr/>
      <dgm:t>
        <a:bodyPr/>
        <a:lstStyle/>
        <a:p>
          <a:endParaRPr lang="en-CA"/>
        </a:p>
      </dgm:t>
    </dgm:pt>
    <dgm:pt modelId="{59C83C74-6227-404D-AED8-1E72BEB578ED}" type="sibTrans" cxnId="{F6E726CE-B7EB-478B-AEBD-0AD4305BB8D1}">
      <dgm:prSet/>
      <dgm:spPr/>
      <dgm:t>
        <a:bodyPr/>
        <a:lstStyle/>
        <a:p>
          <a:endParaRPr lang="en-CA"/>
        </a:p>
      </dgm:t>
    </dgm:pt>
    <dgm:pt modelId="{6ADDB7CF-3530-44D5-AEFF-38A3C5FFB69A}" type="parTrans" cxnId="{F6E726CE-B7EB-478B-AEBD-0AD4305BB8D1}">
      <dgm:prSet/>
      <dgm:spPr/>
      <dgm:t>
        <a:bodyPr/>
        <a:lstStyle/>
        <a:p>
          <a:endParaRPr lang="en-CA"/>
        </a:p>
      </dgm:t>
    </dgm:pt>
    <dgm:pt modelId="{B2431F2B-F168-4C32-AB33-7797780244B0}">
      <dgm:prSet phldrT="[Text]"/>
      <dgm:spPr/>
      <dgm:t>
        <a:bodyPr/>
        <a:lstStyle/>
        <a:p>
          <a:endParaRPr lang="en-CA"/>
        </a:p>
      </dgm:t>
    </dgm:pt>
    <dgm:pt modelId="{79A172F7-17D4-4315-BE20-17B44C3DD31D}" type="sibTrans" cxnId="{E4F637B7-C4F2-4D34-ACBB-9BF3E00AAEF5}">
      <dgm:prSet/>
      <dgm:spPr/>
      <dgm:t>
        <a:bodyPr/>
        <a:lstStyle/>
        <a:p>
          <a:endParaRPr lang="en-CA"/>
        </a:p>
      </dgm:t>
    </dgm:pt>
    <dgm:pt modelId="{CC92649D-7A4C-4274-B9AE-FBFA9936F3DC}" type="parTrans" cxnId="{E4F637B7-C4F2-4D34-ACBB-9BF3E00AAEF5}">
      <dgm:prSet/>
      <dgm:spPr/>
      <dgm:t>
        <a:bodyPr/>
        <a:lstStyle/>
        <a:p>
          <a:endParaRPr lang="en-CA"/>
        </a:p>
      </dgm:t>
    </dgm:pt>
    <dgm:pt modelId="{F6B85D7C-48AF-4FBF-A207-D26AEB5B6359}">
      <dgm:prSet phldrT="[Text]"/>
      <dgm:spPr/>
      <dgm:t>
        <a:bodyPr/>
        <a:lstStyle/>
        <a:p>
          <a:endParaRPr lang="en-CA"/>
        </a:p>
      </dgm:t>
    </dgm:pt>
    <dgm:pt modelId="{ACAA8B4F-E61B-474A-9C4F-31A83DC7DF0D}" type="sibTrans" cxnId="{9EEEAAE0-704D-4BEF-8DBC-B12A411EA763}">
      <dgm:prSet/>
      <dgm:spPr/>
      <dgm:t>
        <a:bodyPr/>
        <a:lstStyle/>
        <a:p>
          <a:endParaRPr lang="en-CA"/>
        </a:p>
      </dgm:t>
    </dgm:pt>
    <dgm:pt modelId="{5B2F2741-E1EC-480B-8861-3BEFCBAFD74C}" type="parTrans" cxnId="{9EEEAAE0-704D-4BEF-8DBC-B12A411EA763}">
      <dgm:prSet/>
      <dgm:spPr/>
      <dgm:t>
        <a:bodyPr/>
        <a:lstStyle/>
        <a:p>
          <a:endParaRPr lang="en-CA"/>
        </a:p>
      </dgm:t>
    </dgm:pt>
    <dgm:pt modelId="{419A1F2E-A476-48F8-BAB9-FDBF92EE171E}">
      <dgm:prSet phldrT="[Text]"/>
      <dgm:spPr/>
      <dgm:t>
        <a:bodyPr/>
        <a:lstStyle/>
        <a:p>
          <a:endParaRPr lang="en-CA"/>
        </a:p>
      </dgm:t>
    </dgm:pt>
    <dgm:pt modelId="{3FA77216-0F54-4FA2-BB2A-814F8E918445}" type="sibTrans" cxnId="{62473E81-4A6A-44D6-82E4-C199CFD558B1}">
      <dgm:prSet/>
      <dgm:spPr/>
      <dgm:t>
        <a:bodyPr/>
        <a:lstStyle/>
        <a:p>
          <a:endParaRPr lang="en-CA"/>
        </a:p>
      </dgm:t>
    </dgm:pt>
    <dgm:pt modelId="{500DB6C2-E576-4B91-B69C-0109801B9591}" type="parTrans" cxnId="{62473E81-4A6A-44D6-82E4-C199CFD558B1}">
      <dgm:prSet/>
      <dgm:spPr/>
      <dgm:t>
        <a:bodyPr/>
        <a:lstStyle/>
        <a:p>
          <a:endParaRPr lang="en-CA"/>
        </a:p>
      </dgm:t>
    </dgm:pt>
    <dgm:pt modelId="{F2858A92-472E-42CF-B6A9-3248F5D34CE6}">
      <dgm:prSet phldrT="[Text]"/>
      <dgm:spPr/>
      <dgm:t>
        <a:bodyPr/>
        <a:lstStyle/>
        <a:p>
          <a:endParaRPr lang="en-CA"/>
        </a:p>
      </dgm:t>
    </dgm:pt>
    <dgm:pt modelId="{247BC56D-B050-4FBE-B29A-F6B72DE1C9E0}" type="sibTrans" cxnId="{1578871F-81E7-41F5-9553-64EC96846378}">
      <dgm:prSet/>
      <dgm:spPr/>
      <dgm:t>
        <a:bodyPr/>
        <a:lstStyle/>
        <a:p>
          <a:endParaRPr lang="en-CA"/>
        </a:p>
      </dgm:t>
    </dgm:pt>
    <dgm:pt modelId="{09D49A02-5EA2-4607-AD69-F219338822F8}" type="parTrans" cxnId="{1578871F-81E7-41F5-9553-64EC96846378}">
      <dgm:prSet/>
      <dgm:spPr/>
      <dgm:t>
        <a:bodyPr/>
        <a:lstStyle/>
        <a:p>
          <a:endParaRPr lang="en-CA"/>
        </a:p>
      </dgm:t>
    </dgm:pt>
    <dgm:pt modelId="{76078002-EE03-432C-89AA-7CD60F4DAEDD}">
      <dgm:prSet phldrT="[Text]"/>
      <dgm:spPr/>
      <dgm:t>
        <a:bodyPr/>
        <a:lstStyle/>
        <a:p>
          <a:endParaRPr lang="en-CA"/>
        </a:p>
      </dgm:t>
    </dgm:pt>
    <dgm:pt modelId="{2B4E2D71-91D8-4E5E-A00B-23B4E28D7EB4}" type="sibTrans" cxnId="{9CEF7EE9-81AC-4AC9-ABC5-F212FBB981D4}">
      <dgm:prSet/>
      <dgm:spPr/>
      <dgm:t>
        <a:bodyPr/>
        <a:lstStyle/>
        <a:p>
          <a:endParaRPr lang="en-CA"/>
        </a:p>
      </dgm:t>
    </dgm:pt>
    <dgm:pt modelId="{7E622FBD-4698-4A77-BD99-74C316286F69}" type="parTrans" cxnId="{9CEF7EE9-81AC-4AC9-ABC5-F212FBB981D4}">
      <dgm:prSet/>
      <dgm:spPr/>
      <dgm:t>
        <a:bodyPr/>
        <a:lstStyle/>
        <a:p>
          <a:endParaRPr lang="en-CA"/>
        </a:p>
      </dgm:t>
    </dgm:pt>
    <dgm:pt modelId="{8DFE9F6B-C605-44E2-BC0E-3B0F0C16F0FC}">
      <dgm:prSet phldrT="[Text]"/>
      <dgm:spPr/>
      <dgm:t>
        <a:bodyPr/>
        <a:lstStyle/>
        <a:p>
          <a:endParaRPr lang="en-CA"/>
        </a:p>
      </dgm:t>
    </dgm:pt>
    <dgm:pt modelId="{93930CDC-0707-43D6-A330-BDC11CB4FEC9}" type="sibTrans" cxnId="{9EA92296-6F15-4730-AD39-55AB82A688BE}">
      <dgm:prSet/>
      <dgm:spPr/>
      <dgm:t>
        <a:bodyPr/>
        <a:lstStyle/>
        <a:p>
          <a:endParaRPr lang="en-CA"/>
        </a:p>
      </dgm:t>
    </dgm:pt>
    <dgm:pt modelId="{2AF978C1-340D-4D64-A503-187AFA7B2F0B}" type="parTrans" cxnId="{9EA92296-6F15-4730-AD39-55AB82A688BE}">
      <dgm:prSet/>
      <dgm:spPr/>
      <dgm:t>
        <a:bodyPr/>
        <a:lstStyle/>
        <a:p>
          <a:endParaRPr lang="en-CA"/>
        </a:p>
      </dgm:t>
    </dgm:pt>
    <dgm:pt modelId="{417D040B-146F-4DCE-8E4D-DC34904A50B3}" type="pres">
      <dgm:prSet presAssocID="{66B9DC69-9886-46C5-A359-84C7B8E1FAD8}" presName="Name0" presStyleCnt="0">
        <dgm:presLayoutVars>
          <dgm:chMax val="5"/>
          <dgm:chPref val="5"/>
          <dgm:dir/>
          <dgm:animLvl val="lvl"/>
        </dgm:presLayoutVars>
      </dgm:prSet>
      <dgm:spPr/>
    </dgm:pt>
    <dgm:pt modelId="{41BF0D50-EE08-4BFF-B745-70FBD42C5FAF}" type="pres">
      <dgm:prSet presAssocID="{EFAACB7C-388E-44F4-95AB-489A41B46E44}" presName="parentText1" presStyleLbl="node1" presStyleIdx="0" presStyleCnt="5">
        <dgm:presLayoutVars>
          <dgm:chMax/>
          <dgm:chPref val="3"/>
          <dgm:bulletEnabled val="1"/>
        </dgm:presLayoutVars>
      </dgm:prSet>
      <dgm:spPr/>
    </dgm:pt>
    <dgm:pt modelId="{B40E6A0E-3076-4C74-960C-B167D3A1E6A6}" type="pres">
      <dgm:prSet presAssocID="{EFAACB7C-388E-44F4-95AB-489A41B46E44}" presName="childText1" presStyleLbl="solidAlignAcc1" presStyleIdx="0" presStyleCnt="2">
        <dgm:presLayoutVars>
          <dgm:chMax val="0"/>
          <dgm:chPref val="0"/>
          <dgm:bulletEnabled val="1"/>
        </dgm:presLayoutVars>
      </dgm:prSet>
      <dgm:spPr/>
    </dgm:pt>
    <dgm:pt modelId="{9BFE2832-062D-442C-9D14-2EDC4A5930F0}" type="pres">
      <dgm:prSet presAssocID="{76078002-EE03-432C-89AA-7CD60F4DAEDD}" presName="parentText2" presStyleLbl="node1" presStyleIdx="1" presStyleCnt="5">
        <dgm:presLayoutVars>
          <dgm:chMax/>
          <dgm:chPref val="3"/>
          <dgm:bulletEnabled val="1"/>
        </dgm:presLayoutVars>
      </dgm:prSet>
      <dgm:spPr/>
    </dgm:pt>
    <dgm:pt modelId="{CA13CCD2-6044-4F0B-9B63-0949B2AE6092}" type="pres">
      <dgm:prSet presAssocID="{8DFE9F6B-C605-44E2-BC0E-3B0F0C16F0FC}" presName="parentText3" presStyleLbl="node1" presStyleIdx="2" presStyleCnt="5">
        <dgm:presLayoutVars>
          <dgm:chMax/>
          <dgm:chPref val="3"/>
          <dgm:bulletEnabled val="1"/>
        </dgm:presLayoutVars>
      </dgm:prSet>
      <dgm:spPr/>
    </dgm:pt>
    <dgm:pt modelId="{682567B4-535C-4057-98EA-715DB286869D}" type="pres">
      <dgm:prSet presAssocID="{F2858A92-472E-42CF-B6A9-3248F5D34CE6}" presName="parentText4" presStyleLbl="node1" presStyleIdx="3" presStyleCnt="5">
        <dgm:presLayoutVars>
          <dgm:chMax/>
          <dgm:chPref val="3"/>
          <dgm:bulletEnabled val="1"/>
        </dgm:presLayoutVars>
      </dgm:prSet>
      <dgm:spPr/>
    </dgm:pt>
    <dgm:pt modelId="{FAB0FF8A-7AD4-4C10-929D-DC9631EFD6A7}" type="pres">
      <dgm:prSet presAssocID="{E6636330-E395-49CF-8D32-5ADBD16AF3B8}" presName="parentText5" presStyleLbl="node1" presStyleIdx="4" presStyleCnt="5">
        <dgm:presLayoutVars>
          <dgm:chMax/>
          <dgm:chPref val="3"/>
          <dgm:bulletEnabled val="1"/>
        </dgm:presLayoutVars>
      </dgm:prSet>
      <dgm:spPr/>
    </dgm:pt>
    <dgm:pt modelId="{D045FFDE-1790-4D8E-B597-1A79BACB01BD}" type="pres">
      <dgm:prSet presAssocID="{E6636330-E395-49CF-8D32-5ADBD16AF3B8}" presName="childText5" presStyleLbl="solidAlignAcc1" presStyleIdx="1" presStyleCnt="2">
        <dgm:presLayoutVars>
          <dgm:chMax val="0"/>
          <dgm:chPref val="0"/>
          <dgm:bulletEnabled val="1"/>
        </dgm:presLayoutVars>
      </dgm:prSet>
      <dgm:spPr/>
    </dgm:pt>
  </dgm:ptLst>
  <dgm:cxnLst>
    <dgm:cxn modelId="{8845D700-E139-4B84-8625-5E009859E3FB}" type="presOf" srcId="{71EC3190-6704-4771-A2A7-A82BD7BF3C7C}" destId="{B40E6A0E-3076-4C74-960C-B167D3A1E6A6}" srcOrd="0" destOrd="0" presId="urn:microsoft.com/office/officeart/2009/3/layout/IncreasingArrowsProcess"/>
    <dgm:cxn modelId="{6E38260E-3F00-47EE-BFFA-E81C30773768}" srcId="{419A1F2E-A476-48F8-BAB9-FDBF92EE171E}" destId="{8681D21C-803D-4E1D-814C-D29790A4D4C6}" srcOrd="4" destOrd="0" parTransId="{D9D5E3EA-EB00-4814-880E-6879C92717E2}" sibTransId="{6F492EDE-037D-4428-B5B1-31489EDF8DB3}"/>
    <dgm:cxn modelId="{1578871F-81E7-41F5-9553-64EC96846378}" srcId="{66B9DC69-9886-46C5-A359-84C7B8E1FAD8}" destId="{F2858A92-472E-42CF-B6A9-3248F5D34CE6}" srcOrd="3" destOrd="0" parTransId="{09D49A02-5EA2-4607-AD69-F219338822F8}" sibTransId="{247BC56D-B050-4FBE-B29A-F6B72DE1C9E0}"/>
    <dgm:cxn modelId="{CF65BF28-6CF1-41A8-A01F-2C9FAB5D47BD}" type="presOf" srcId="{66B9DC69-9886-46C5-A359-84C7B8E1FAD8}" destId="{417D040B-146F-4DCE-8E4D-DC34904A50B3}" srcOrd="0" destOrd="0" presId="urn:microsoft.com/office/officeart/2009/3/layout/IncreasingArrowsProcess"/>
    <dgm:cxn modelId="{604F3F37-9C76-4CC3-992D-725068F8A7AB}" type="presOf" srcId="{F445CD5D-C02E-4585-B241-FD063B39F99F}" destId="{D045FFDE-1790-4D8E-B597-1A79BACB01BD}" srcOrd="0" destOrd="2" presId="urn:microsoft.com/office/officeart/2009/3/layout/IncreasingArrowsProcess"/>
    <dgm:cxn modelId="{D5DA783A-95E5-44CC-97C4-B9664814DCE0}" type="presOf" srcId="{EFAACB7C-388E-44F4-95AB-489A41B46E44}" destId="{41BF0D50-EE08-4BFF-B745-70FBD42C5FAF}" srcOrd="0" destOrd="0" presId="urn:microsoft.com/office/officeart/2009/3/layout/IncreasingArrowsProcess"/>
    <dgm:cxn modelId="{847C033E-3F82-4870-B3DE-D8F046CB84C1}" type="presOf" srcId="{932E4FF9-4A3F-4263-9E39-73E99509C1AB}" destId="{D045FFDE-1790-4D8E-B597-1A79BACB01BD}" srcOrd="0" destOrd="1" presId="urn:microsoft.com/office/officeart/2009/3/layout/IncreasingArrowsProcess"/>
    <dgm:cxn modelId="{5AE0AA64-D9BA-4F9A-BD0E-FE49367CCEC3}" type="presOf" srcId="{8DFE9F6B-C605-44E2-BC0E-3B0F0C16F0FC}" destId="{CA13CCD2-6044-4F0B-9B63-0949B2AE6092}" srcOrd="0" destOrd="0" presId="urn:microsoft.com/office/officeart/2009/3/layout/IncreasingArrowsProcess"/>
    <dgm:cxn modelId="{D7494E47-FA85-407A-83A0-C8DEF6F4CDB6}" srcId="{EFAACB7C-388E-44F4-95AB-489A41B46E44}" destId="{664E0F50-C22D-40A0-BFA1-0BDB9B958253}" srcOrd="1" destOrd="0" parTransId="{2D4D7D52-C894-4952-93FF-90F0F9113AC2}" sibTransId="{F2991C1F-9FCA-4B99-B3DA-FF5F405A4C2F}"/>
    <dgm:cxn modelId="{18054D68-E179-4647-8E10-786B9C85250E}" type="presOf" srcId="{76078002-EE03-432C-89AA-7CD60F4DAEDD}" destId="{9BFE2832-062D-442C-9D14-2EDC4A5930F0}" srcOrd="0" destOrd="0" presId="urn:microsoft.com/office/officeart/2009/3/layout/IncreasingArrowsProcess"/>
    <dgm:cxn modelId="{64635469-2A8B-4C04-9C25-17715887BCF9}" srcId="{E6636330-E395-49CF-8D32-5ADBD16AF3B8}" destId="{F445CD5D-C02E-4585-B241-FD063B39F99F}" srcOrd="2" destOrd="0" parTransId="{A203848F-920D-4881-AAC6-3EE7FFF5F665}" sibTransId="{C9BD42A1-990D-4408-B98A-4D6453C50E03}"/>
    <dgm:cxn modelId="{D005D056-A8C3-4133-B651-C653B2826F70}" type="presOf" srcId="{9BC938AA-1A68-4D06-8AFC-4FD60A5FCBE8}" destId="{B40E6A0E-3076-4C74-960C-B167D3A1E6A6}" srcOrd="0" destOrd="3" presId="urn:microsoft.com/office/officeart/2009/3/layout/IncreasingArrowsProcess"/>
    <dgm:cxn modelId="{76ACEB76-9A63-4ABA-8DBE-37CDC3C54293}" type="presOf" srcId="{EB014FDD-F890-44C8-8FD7-C5551FF0BC7E}" destId="{B40E6A0E-3076-4C74-960C-B167D3A1E6A6}" srcOrd="0" destOrd="2" presId="urn:microsoft.com/office/officeart/2009/3/layout/IncreasingArrowsProcess"/>
    <dgm:cxn modelId="{1B23D87C-B576-4065-92B2-B6CDD43170A4}" srcId="{E6636330-E395-49CF-8D32-5ADBD16AF3B8}" destId="{8AFE8244-DDAD-40A9-A165-095B41A92619}" srcOrd="3" destOrd="0" parTransId="{0BAEC044-F86C-4998-9E5A-BB497FCD14C2}" sibTransId="{17D09512-D869-465D-9CA4-A037C57FF87F}"/>
    <dgm:cxn modelId="{62473E81-4A6A-44D6-82E4-C199CFD558B1}" srcId="{66B9DC69-9886-46C5-A359-84C7B8E1FAD8}" destId="{419A1F2E-A476-48F8-BAB9-FDBF92EE171E}" srcOrd="5" destOrd="0" parTransId="{500DB6C2-E576-4B91-B69C-0109801B9591}" sibTransId="{3FA77216-0F54-4FA2-BB2A-814F8E918445}"/>
    <dgm:cxn modelId="{7FE75982-BB63-4096-B907-55812A6B6971}" type="presOf" srcId="{664E0F50-C22D-40A0-BFA1-0BDB9B958253}" destId="{B40E6A0E-3076-4C74-960C-B167D3A1E6A6}" srcOrd="0" destOrd="1" presId="urn:microsoft.com/office/officeart/2009/3/layout/IncreasingArrowsProcess"/>
    <dgm:cxn modelId="{99509487-20A3-4737-961E-3B6AE0CD0DDE}" srcId="{419A1F2E-A476-48F8-BAB9-FDBF92EE171E}" destId="{2E556411-BF4E-4445-8629-464EBD4191AB}" srcOrd="0" destOrd="0" parTransId="{65C24D12-48F9-4260-935F-DF018DC9A7CA}" sibTransId="{A5522F64-7BFE-4E21-9D83-F1C5F38DB789}"/>
    <dgm:cxn modelId="{E489B493-9236-4845-998E-4BF42932C459}" srcId="{EFAACB7C-388E-44F4-95AB-489A41B46E44}" destId="{71EC3190-6704-4771-A2A7-A82BD7BF3C7C}" srcOrd="0" destOrd="0" parTransId="{99EE9A14-7915-4B97-B179-34C6C55745EF}" sibTransId="{2F70ACE8-8E14-4406-8158-281EAE4E4D66}"/>
    <dgm:cxn modelId="{EEFD6B94-A22A-4143-B298-B0E8519DD5DB}" type="presOf" srcId="{DDDBAE1C-A87E-47A7-B4E1-A0A00A14CA20}" destId="{D045FFDE-1790-4D8E-B597-1A79BACB01BD}" srcOrd="0" destOrd="0" presId="urn:microsoft.com/office/officeart/2009/3/layout/IncreasingArrowsProcess"/>
    <dgm:cxn modelId="{9EA92296-6F15-4730-AD39-55AB82A688BE}" srcId="{66B9DC69-9886-46C5-A359-84C7B8E1FAD8}" destId="{8DFE9F6B-C605-44E2-BC0E-3B0F0C16F0FC}" srcOrd="2" destOrd="0" parTransId="{2AF978C1-340D-4D64-A503-187AFA7B2F0B}" sibTransId="{93930CDC-0707-43D6-A330-BDC11CB4FEC9}"/>
    <dgm:cxn modelId="{7229709A-739D-43A2-97C4-915BA3FD11AC}" srcId="{E6636330-E395-49CF-8D32-5ADBD16AF3B8}" destId="{932E4FF9-4A3F-4263-9E39-73E99509C1AB}" srcOrd="1" destOrd="0" parTransId="{A298A252-D15A-4749-80F9-C48BA55AFD3B}" sibTransId="{27EF1BF0-949F-4321-9C66-20787A82A6B9}"/>
    <dgm:cxn modelId="{A2327A9D-2A7A-495C-B667-25EDB223FFC7}" srcId="{E6636330-E395-49CF-8D32-5ADBD16AF3B8}" destId="{DDDBAE1C-A87E-47A7-B4E1-A0A00A14CA20}" srcOrd="0" destOrd="0" parTransId="{9E207C52-93E9-4DDD-BE2F-B74DE3CF1C95}" sibTransId="{81085D39-FF42-4969-ABB4-693472977A4C}"/>
    <dgm:cxn modelId="{65B730B2-05BF-43DE-954A-F09748E5129A}" srcId="{EFAACB7C-388E-44F4-95AB-489A41B46E44}" destId="{EB014FDD-F890-44C8-8FD7-C5551FF0BC7E}" srcOrd="2" destOrd="0" parTransId="{A5846B19-FBF0-4A82-824D-786A635F6578}" sibTransId="{CEEBF8EA-83EF-487A-9E18-61EE63437EBA}"/>
    <dgm:cxn modelId="{E4F637B7-C4F2-4D34-ACBB-9BF3E00AAEF5}" srcId="{419A1F2E-A476-48F8-BAB9-FDBF92EE171E}" destId="{B2431F2B-F168-4C32-AB33-7797780244B0}" srcOrd="2" destOrd="0" parTransId="{CC92649D-7A4C-4274-B9AE-FBFA9936F3DC}" sibTransId="{79A172F7-17D4-4315-BE20-17B44C3DD31D}"/>
    <dgm:cxn modelId="{377FACC5-710E-44AC-9685-CA8E3496C49F}" type="presOf" srcId="{F2858A92-472E-42CF-B6A9-3248F5D34CE6}" destId="{682567B4-535C-4057-98EA-715DB286869D}" srcOrd="0" destOrd="0" presId="urn:microsoft.com/office/officeart/2009/3/layout/IncreasingArrowsProcess"/>
    <dgm:cxn modelId="{E0FF1CC9-A0A5-410A-A698-5B1B94345A67}" srcId="{EFAACB7C-388E-44F4-95AB-489A41B46E44}" destId="{9BC938AA-1A68-4D06-8AFC-4FD60A5FCBE8}" srcOrd="3" destOrd="0" parTransId="{65E311D4-EB76-40DA-9633-FB695A3BD06B}" sibTransId="{3E855C11-1973-4B1B-A856-36C996E2201B}"/>
    <dgm:cxn modelId="{F6E726CE-B7EB-478B-AEBD-0AD4305BB8D1}" srcId="{419A1F2E-A476-48F8-BAB9-FDBF92EE171E}" destId="{598E9EE1-3FF3-491D-B074-A4C1A1B2AB4D}" srcOrd="1" destOrd="0" parTransId="{6ADDB7CF-3530-44D5-AEFF-38A3C5FFB69A}" sibTransId="{59C83C74-6227-404D-AED8-1E72BEB578ED}"/>
    <dgm:cxn modelId="{8B74D7D8-ABFF-46B0-9B96-421E6389850D}" srcId="{66B9DC69-9886-46C5-A359-84C7B8E1FAD8}" destId="{E6636330-E395-49CF-8D32-5ADBD16AF3B8}" srcOrd="4" destOrd="0" parTransId="{782F38E7-4B4D-4C84-AA33-BF4D9793E294}" sibTransId="{7E68CE63-5F72-44B1-AB34-E2C623BF0C47}"/>
    <dgm:cxn modelId="{9EEEAAE0-704D-4BEF-8DBC-B12A411EA763}" srcId="{419A1F2E-A476-48F8-BAB9-FDBF92EE171E}" destId="{F6B85D7C-48AF-4FBF-A207-D26AEB5B6359}" srcOrd="3" destOrd="0" parTransId="{5B2F2741-E1EC-480B-8861-3BEFCBAFD74C}" sibTransId="{ACAA8B4F-E61B-474A-9C4F-31A83DC7DF0D}"/>
    <dgm:cxn modelId="{9CEF7EE9-81AC-4AC9-ABC5-F212FBB981D4}" srcId="{66B9DC69-9886-46C5-A359-84C7B8E1FAD8}" destId="{76078002-EE03-432C-89AA-7CD60F4DAEDD}" srcOrd="1" destOrd="0" parTransId="{7E622FBD-4698-4A77-BD99-74C316286F69}" sibTransId="{2B4E2D71-91D8-4E5E-A00B-23B4E28D7EB4}"/>
    <dgm:cxn modelId="{5C6DECE9-7975-42DE-9386-D37A96973BF9}" type="presOf" srcId="{8AFE8244-DDAD-40A9-A165-095B41A92619}" destId="{D045FFDE-1790-4D8E-B597-1A79BACB01BD}" srcOrd="0" destOrd="3" presId="urn:microsoft.com/office/officeart/2009/3/layout/IncreasingArrowsProcess"/>
    <dgm:cxn modelId="{C7B2E8F1-2C47-40B9-9B75-5C1D8E269C1B}" srcId="{66B9DC69-9886-46C5-A359-84C7B8E1FAD8}" destId="{EFAACB7C-388E-44F4-95AB-489A41B46E44}" srcOrd="0" destOrd="0" parTransId="{DD04D96D-7D2E-4FBE-9F67-420A5550B66A}" sibTransId="{4433AF90-CB27-40C8-B010-D15297C8B462}"/>
    <dgm:cxn modelId="{0CE0DBFE-F400-4068-A34C-F3BA4E9DC975}" type="presOf" srcId="{E6636330-E395-49CF-8D32-5ADBD16AF3B8}" destId="{FAB0FF8A-7AD4-4C10-929D-DC9631EFD6A7}" srcOrd="0" destOrd="0" presId="urn:microsoft.com/office/officeart/2009/3/layout/IncreasingArrowsProcess"/>
    <dgm:cxn modelId="{7C1809B1-BE43-46BB-896C-149BBE9228FB}" type="presParOf" srcId="{417D040B-146F-4DCE-8E4D-DC34904A50B3}" destId="{41BF0D50-EE08-4BFF-B745-70FBD42C5FAF}" srcOrd="0" destOrd="0" presId="urn:microsoft.com/office/officeart/2009/3/layout/IncreasingArrowsProcess"/>
    <dgm:cxn modelId="{D86FB0C4-4130-45A1-9421-020F7DF16F74}" type="presParOf" srcId="{417D040B-146F-4DCE-8E4D-DC34904A50B3}" destId="{B40E6A0E-3076-4C74-960C-B167D3A1E6A6}" srcOrd="1" destOrd="0" presId="urn:microsoft.com/office/officeart/2009/3/layout/IncreasingArrowsProcess"/>
    <dgm:cxn modelId="{3E88FFB5-6566-4A0C-95AF-B49CAF0205FB}" type="presParOf" srcId="{417D040B-146F-4DCE-8E4D-DC34904A50B3}" destId="{9BFE2832-062D-442C-9D14-2EDC4A5930F0}" srcOrd="2" destOrd="0" presId="urn:microsoft.com/office/officeart/2009/3/layout/IncreasingArrowsProcess"/>
    <dgm:cxn modelId="{61B5E467-034D-4368-9D15-28863D8B7CCC}" type="presParOf" srcId="{417D040B-146F-4DCE-8E4D-DC34904A50B3}" destId="{CA13CCD2-6044-4F0B-9B63-0949B2AE6092}" srcOrd="3" destOrd="0" presId="urn:microsoft.com/office/officeart/2009/3/layout/IncreasingArrowsProcess"/>
    <dgm:cxn modelId="{911B2572-283E-47BA-B5B0-04293CD8AE4B}" type="presParOf" srcId="{417D040B-146F-4DCE-8E4D-DC34904A50B3}" destId="{682567B4-535C-4057-98EA-715DB286869D}" srcOrd="4" destOrd="0" presId="urn:microsoft.com/office/officeart/2009/3/layout/IncreasingArrowsProcess"/>
    <dgm:cxn modelId="{BF5B1F09-1DC2-4C41-BE01-05935F627D71}" type="presParOf" srcId="{417D040B-146F-4DCE-8E4D-DC34904A50B3}" destId="{FAB0FF8A-7AD4-4C10-929D-DC9631EFD6A7}" srcOrd="5" destOrd="0" presId="urn:microsoft.com/office/officeart/2009/3/layout/IncreasingArrowsProcess"/>
    <dgm:cxn modelId="{B17E48ED-2C70-4AAF-B462-68DD34029EE1}" type="presParOf" srcId="{417D040B-146F-4DCE-8E4D-DC34904A50B3}" destId="{D045FFDE-1790-4D8E-B597-1A79BACB01BD}" srcOrd="6"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B9DC69-9886-46C5-A359-84C7B8E1FAD8}" type="doc">
      <dgm:prSet loTypeId="urn:microsoft.com/office/officeart/2005/8/layout/lProcess3" loCatId="process" qsTypeId="urn:microsoft.com/office/officeart/2005/8/quickstyle/simple4" qsCatId="simple" csTypeId="urn:microsoft.com/office/officeart/2005/8/colors/colorful1" csCatId="colorful" phldr="1"/>
      <dgm:spPr/>
      <dgm:t>
        <a:bodyPr/>
        <a:lstStyle/>
        <a:p>
          <a:endParaRPr lang="en-CA"/>
        </a:p>
      </dgm:t>
    </dgm:pt>
    <dgm:pt modelId="{EFAACB7C-388E-44F4-95AB-489A41B46E44}">
      <dgm:prSet phldrT="[Text]"/>
      <dgm:spPr/>
      <dgm:t>
        <a:bodyPr/>
        <a:lstStyle/>
        <a:p>
          <a:r>
            <a:rPr lang="en-US"/>
            <a:t>RF</a:t>
          </a:r>
          <a:endParaRPr lang="en-CA"/>
        </a:p>
      </dgm:t>
    </dgm:pt>
    <dgm:pt modelId="{DD04D96D-7D2E-4FBE-9F67-420A5550B66A}" type="parTrans" cxnId="{C7B2E8F1-2C47-40B9-9B75-5C1D8E269C1B}">
      <dgm:prSet/>
      <dgm:spPr/>
      <dgm:t>
        <a:bodyPr/>
        <a:lstStyle/>
        <a:p>
          <a:endParaRPr lang="en-CA"/>
        </a:p>
      </dgm:t>
    </dgm:pt>
    <dgm:pt modelId="{4433AF90-CB27-40C8-B010-D15297C8B462}" type="sibTrans" cxnId="{C7B2E8F1-2C47-40B9-9B75-5C1D8E269C1B}">
      <dgm:prSet/>
      <dgm:spPr/>
      <dgm:t>
        <a:bodyPr/>
        <a:lstStyle/>
        <a:p>
          <a:endParaRPr lang="en-CA"/>
        </a:p>
      </dgm:t>
    </dgm:pt>
    <dgm:pt modelId="{71EC3190-6704-4771-A2A7-A82BD7BF3C7C}">
      <dgm:prSet phldrT="[Text]" custT="1"/>
      <dgm:spPr/>
      <dgm:t>
        <a:bodyPr/>
        <a:lstStyle/>
        <a:p>
          <a:r>
            <a:rPr lang="en-US" sz="1100"/>
            <a:t>14 Features Pareto</a:t>
          </a:r>
          <a:endParaRPr lang="en-CA" sz="1100"/>
        </a:p>
      </dgm:t>
    </dgm:pt>
    <dgm:pt modelId="{99EE9A14-7915-4B97-B179-34C6C55745EF}" type="parTrans" cxnId="{E489B493-9236-4845-998E-4BF42932C459}">
      <dgm:prSet/>
      <dgm:spPr/>
      <dgm:t>
        <a:bodyPr/>
        <a:lstStyle/>
        <a:p>
          <a:endParaRPr lang="en-CA"/>
        </a:p>
      </dgm:t>
    </dgm:pt>
    <dgm:pt modelId="{2F70ACE8-8E14-4406-8158-281EAE4E4D66}" type="sibTrans" cxnId="{E489B493-9236-4845-998E-4BF42932C459}">
      <dgm:prSet/>
      <dgm:spPr/>
      <dgm:t>
        <a:bodyPr/>
        <a:lstStyle/>
        <a:p>
          <a:endParaRPr lang="en-CA"/>
        </a:p>
      </dgm:t>
    </dgm:pt>
    <dgm:pt modelId="{664E0F50-C22D-40A0-BFA1-0BDB9B958253}">
      <dgm:prSet phldrT="[Text]" custT="1"/>
      <dgm:spPr/>
      <dgm:t>
        <a:bodyPr/>
        <a:lstStyle/>
        <a:p>
          <a:r>
            <a:rPr lang="en-US" sz="1100"/>
            <a:t>82% Accuracy</a:t>
          </a:r>
        </a:p>
      </dgm:t>
    </dgm:pt>
    <dgm:pt modelId="{2D4D7D52-C894-4952-93FF-90F0F9113AC2}" type="parTrans" cxnId="{D7494E47-FA85-407A-83A0-C8DEF6F4CDB6}">
      <dgm:prSet/>
      <dgm:spPr/>
      <dgm:t>
        <a:bodyPr/>
        <a:lstStyle/>
        <a:p>
          <a:endParaRPr lang="en-CA"/>
        </a:p>
      </dgm:t>
    </dgm:pt>
    <dgm:pt modelId="{F2991C1F-9FCA-4B99-B3DA-FF5F405A4C2F}" type="sibTrans" cxnId="{D7494E47-FA85-407A-83A0-C8DEF6F4CDB6}">
      <dgm:prSet/>
      <dgm:spPr/>
      <dgm:t>
        <a:bodyPr/>
        <a:lstStyle/>
        <a:p>
          <a:endParaRPr lang="en-CA"/>
        </a:p>
      </dgm:t>
    </dgm:pt>
    <dgm:pt modelId="{E6636330-E395-49CF-8D32-5ADBD16AF3B8}">
      <dgm:prSet phldrT="[Text]"/>
      <dgm:spPr/>
      <dgm:t>
        <a:bodyPr/>
        <a:lstStyle/>
        <a:p>
          <a:r>
            <a:rPr lang="en-US"/>
            <a:t>SVM</a:t>
          </a:r>
          <a:endParaRPr lang="en-CA"/>
        </a:p>
      </dgm:t>
    </dgm:pt>
    <dgm:pt modelId="{782F38E7-4B4D-4C84-AA33-BF4D9793E294}" type="parTrans" cxnId="{8B74D7D8-ABFF-46B0-9B96-421E6389850D}">
      <dgm:prSet/>
      <dgm:spPr/>
      <dgm:t>
        <a:bodyPr/>
        <a:lstStyle/>
        <a:p>
          <a:endParaRPr lang="en-CA"/>
        </a:p>
      </dgm:t>
    </dgm:pt>
    <dgm:pt modelId="{7E68CE63-5F72-44B1-AB34-E2C623BF0C47}" type="sibTrans" cxnId="{8B74D7D8-ABFF-46B0-9B96-421E6389850D}">
      <dgm:prSet/>
      <dgm:spPr/>
      <dgm:t>
        <a:bodyPr/>
        <a:lstStyle/>
        <a:p>
          <a:endParaRPr lang="en-CA"/>
        </a:p>
      </dgm:t>
    </dgm:pt>
    <dgm:pt modelId="{DDDBAE1C-A87E-47A7-B4E1-A0A00A14CA20}">
      <dgm:prSet phldrT="[Text]" custT="1"/>
      <dgm:spPr/>
      <dgm:t>
        <a:bodyPr/>
        <a:lstStyle/>
        <a:p>
          <a:r>
            <a:rPr lang="en-US" sz="1100"/>
            <a:t>11 Features Pareto</a:t>
          </a:r>
          <a:endParaRPr lang="en-CA" sz="1100"/>
        </a:p>
      </dgm:t>
    </dgm:pt>
    <dgm:pt modelId="{9E207C52-93E9-4DDD-BE2F-B74DE3CF1C95}" type="parTrans" cxnId="{A2327A9D-2A7A-495C-B667-25EDB223FFC7}">
      <dgm:prSet/>
      <dgm:spPr/>
      <dgm:t>
        <a:bodyPr/>
        <a:lstStyle/>
        <a:p>
          <a:endParaRPr lang="en-CA"/>
        </a:p>
      </dgm:t>
    </dgm:pt>
    <dgm:pt modelId="{81085D39-FF42-4969-ABB4-693472977A4C}" type="sibTrans" cxnId="{A2327A9D-2A7A-495C-B667-25EDB223FFC7}">
      <dgm:prSet/>
      <dgm:spPr/>
      <dgm:t>
        <a:bodyPr/>
        <a:lstStyle/>
        <a:p>
          <a:endParaRPr lang="en-CA"/>
        </a:p>
      </dgm:t>
    </dgm:pt>
    <dgm:pt modelId="{9BC938AA-1A68-4D06-8AFC-4FD60A5FCBE8}">
      <dgm:prSet phldrT="[Text]" custT="1"/>
      <dgm:spPr/>
      <dgm:t>
        <a:bodyPr/>
        <a:lstStyle/>
        <a:p>
          <a:r>
            <a:rPr lang="en-US" sz="1100"/>
            <a:t>82% Weighted avg</a:t>
          </a:r>
          <a:endParaRPr lang="en-CA" sz="1100"/>
        </a:p>
      </dgm:t>
    </dgm:pt>
    <dgm:pt modelId="{65E311D4-EB76-40DA-9633-FB695A3BD06B}" type="parTrans" cxnId="{E0FF1CC9-A0A5-410A-A698-5B1B94345A67}">
      <dgm:prSet/>
      <dgm:spPr/>
      <dgm:t>
        <a:bodyPr/>
        <a:lstStyle/>
        <a:p>
          <a:endParaRPr lang="en-CA"/>
        </a:p>
      </dgm:t>
    </dgm:pt>
    <dgm:pt modelId="{3E855C11-1973-4B1B-A856-36C996E2201B}" type="sibTrans" cxnId="{E0FF1CC9-A0A5-410A-A698-5B1B94345A67}">
      <dgm:prSet/>
      <dgm:spPr/>
      <dgm:t>
        <a:bodyPr/>
        <a:lstStyle/>
        <a:p>
          <a:endParaRPr lang="en-CA"/>
        </a:p>
      </dgm:t>
    </dgm:pt>
    <dgm:pt modelId="{EB014FDD-F890-44C8-8FD7-C5551FF0BC7E}">
      <dgm:prSet phldrT="[Text]" custT="1"/>
      <dgm:spPr/>
      <dgm:t>
        <a:bodyPr/>
        <a:lstStyle/>
        <a:p>
          <a:r>
            <a:rPr lang="en-US" sz="1100"/>
            <a:t>82% Macro avg </a:t>
          </a:r>
          <a:endParaRPr lang="en-CA" sz="1100"/>
        </a:p>
      </dgm:t>
    </dgm:pt>
    <dgm:pt modelId="{A5846B19-FBF0-4A82-824D-786A635F6578}" type="parTrans" cxnId="{65B730B2-05BF-43DE-954A-F09748E5129A}">
      <dgm:prSet/>
      <dgm:spPr/>
      <dgm:t>
        <a:bodyPr/>
        <a:lstStyle/>
        <a:p>
          <a:endParaRPr lang="en-CA"/>
        </a:p>
      </dgm:t>
    </dgm:pt>
    <dgm:pt modelId="{CEEBF8EA-83EF-487A-9E18-61EE63437EBA}" type="sibTrans" cxnId="{65B730B2-05BF-43DE-954A-F09748E5129A}">
      <dgm:prSet/>
      <dgm:spPr/>
      <dgm:t>
        <a:bodyPr/>
        <a:lstStyle/>
        <a:p>
          <a:endParaRPr lang="en-CA"/>
        </a:p>
      </dgm:t>
    </dgm:pt>
    <dgm:pt modelId="{932E4FF9-4A3F-4263-9E39-73E99509C1AB}">
      <dgm:prSet phldrT="[Text]" custT="1"/>
      <dgm:spPr/>
      <dgm:t>
        <a:bodyPr/>
        <a:lstStyle/>
        <a:p>
          <a:r>
            <a:rPr lang="en-US" sz="1050"/>
            <a:t>81% Accuracy</a:t>
          </a:r>
          <a:endParaRPr lang="en-CA" sz="1050"/>
        </a:p>
      </dgm:t>
    </dgm:pt>
    <dgm:pt modelId="{A298A252-D15A-4749-80F9-C48BA55AFD3B}" type="parTrans" cxnId="{7229709A-739D-43A2-97C4-915BA3FD11AC}">
      <dgm:prSet/>
      <dgm:spPr/>
      <dgm:t>
        <a:bodyPr/>
        <a:lstStyle/>
        <a:p>
          <a:endParaRPr lang="en-CA"/>
        </a:p>
      </dgm:t>
    </dgm:pt>
    <dgm:pt modelId="{27EF1BF0-949F-4321-9C66-20787A82A6B9}" type="sibTrans" cxnId="{7229709A-739D-43A2-97C4-915BA3FD11AC}">
      <dgm:prSet/>
      <dgm:spPr/>
      <dgm:t>
        <a:bodyPr/>
        <a:lstStyle/>
        <a:p>
          <a:endParaRPr lang="en-CA"/>
        </a:p>
      </dgm:t>
    </dgm:pt>
    <dgm:pt modelId="{F445CD5D-C02E-4585-B241-FD063B39F99F}">
      <dgm:prSet phldrT="[Text]" custT="1"/>
      <dgm:spPr/>
      <dgm:t>
        <a:bodyPr/>
        <a:lstStyle/>
        <a:p>
          <a:r>
            <a:rPr lang="en-US" sz="1100"/>
            <a:t>80% Macro avg </a:t>
          </a:r>
          <a:endParaRPr lang="en-CA" sz="1100"/>
        </a:p>
      </dgm:t>
    </dgm:pt>
    <dgm:pt modelId="{A203848F-920D-4881-AAC6-3EE7FFF5F665}" type="parTrans" cxnId="{64635469-2A8B-4C04-9C25-17715887BCF9}">
      <dgm:prSet/>
      <dgm:spPr/>
      <dgm:t>
        <a:bodyPr/>
        <a:lstStyle/>
        <a:p>
          <a:endParaRPr lang="en-CA"/>
        </a:p>
      </dgm:t>
    </dgm:pt>
    <dgm:pt modelId="{C9BD42A1-990D-4408-B98A-4D6453C50E03}" type="sibTrans" cxnId="{64635469-2A8B-4C04-9C25-17715887BCF9}">
      <dgm:prSet/>
      <dgm:spPr/>
      <dgm:t>
        <a:bodyPr/>
        <a:lstStyle/>
        <a:p>
          <a:endParaRPr lang="en-CA"/>
        </a:p>
      </dgm:t>
    </dgm:pt>
    <dgm:pt modelId="{8AFE8244-DDAD-40A9-A165-095B41A92619}">
      <dgm:prSet phldrT="[Text]" custT="1"/>
      <dgm:spPr/>
      <dgm:t>
        <a:bodyPr/>
        <a:lstStyle/>
        <a:p>
          <a:r>
            <a:rPr lang="en-US" sz="1100"/>
            <a:t>80% Weighted avg</a:t>
          </a:r>
          <a:endParaRPr lang="en-CA" sz="1100"/>
        </a:p>
      </dgm:t>
    </dgm:pt>
    <dgm:pt modelId="{0BAEC044-F86C-4998-9E5A-BB497FCD14C2}" type="parTrans" cxnId="{1B23D87C-B576-4065-92B2-B6CDD43170A4}">
      <dgm:prSet/>
      <dgm:spPr/>
      <dgm:t>
        <a:bodyPr/>
        <a:lstStyle/>
        <a:p>
          <a:endParaRPr lang="en-CA"/>
        </a:p>
      </dgm:t>
    </dgm:pt>
    <dgm:pt modelId="{17D09512-D869-465D-9CA4-A037C57FF87F}" type="sibTrans" cxnId="{1B23D87C-B576-4065-92B2-B6CDD43170A4}">
      <dgm:prSet/>
      <dgm:spPr/>
      <dgm:t>
        <a:bodyPr/>
        <a:lstStyle/>
        <a:p>
          <a:endParaRPr lang="en-CA"/>
        </a:p>
      </dgm:t>
    </dgm:pt>
    <dgm:pt modelId="{B6555970-5DC7-4031-A84A-D2B9D22A1C6F}">
      <dgm:prSet phldrT="[Text]" custT="1"/>
      <dgm:spPr/>
      <dgm:t>
        <a:bodyPr/>
        <a:lstStyle/>
        <a:p>
          <a:r>
            <a:rPr lang="en-US" sz="3700" b="1"/>
            <a:t>VS</a:t>
          </a:r>
          <a:endParaRPr lang="en-CA" sz="3700" b="1"/>
        </a:p>
      </dgm:t>
    </dgm:pt>
    <dgm:pt modelId="{65032F3F-17A0-4742-A724-9BD124DE256C}" type="parTrans" cxnId="{1457BCAB-03E4-4EDC-BE7D-18C9F7BF32E1}">
      <dgm:prSet/>
      <dgm:spPr/>
      <dgm:t>
        <a:bodyPr/>
        <a:lstStyle/>
        <a:p>
          <a:endParaRPr lang="en-CA"/>
        </a:p>
      </dgm:t>
    </dgm:pt>
    <dgm:pt modelId="{B81ADB2D-51F4-45DF-997A-FC7DA5E0421E}" type="sibTrans" cxnId="{1457BCAB-03E4-4EDC-BE7D-18C9F7BF32E1}">
      <dgm:prSet/>
      <dgm:spPr/>
      <dgm:t>
        <a:bodyPr/>
        <a:lstStyle/>
        <a:p>
          <a:endParaRPr lang="en-CA"/>
        </a:p>
      </dgm:t>
    </dgm:pt>
    <dgm:pt modelId="{BB0A1F85-3BEA-47C7-99B4-DC9A5DAE439B}">
      <dgm:prSet phldrT="[Text]" custT="1"/>
      <dgm:spPr/>
      <dgm:t>
        <a:bodyPr/>
        <a:lstStyle/>
        <a:p>
          <a:r>
            <a:rPr lang="en-US" sz="1100"/>
            <a:t>SVM needs 3 features less for pareto.</a:t>
          </a:r>
          <a:endParaRPr lang="en-CA" sz="1100"/>
        </a:p>
      </dgm:t>
    </dgm:pt>
    <dgm:pt modelId="{378CF5F3-B2F2-4571-A148-B20901F1B5D6}" type="parTrans" cxnId="{2B26D682-202C-4F45-92F5-424ACFDD64FB}">
      <dgm:prSet/>
      <dgm:spPr/>
      <dgm:t>
        <a:bodyPr/>
        <a:lstStyle/>
        <a:p>
          <a:endParaRPr lang="en-CA"/>
        </a:p>
      </dgm:t>
    </dgm:pt>
    <dgm:pt modelId="{4D08FB2A-F920-43B7-BE8A-823776427BF7}" type="sibTrans" cxnId="{2B26D682-202C-4F45-92F5-424ACFDD64FB}">
      <dgm:prSet/>
      <dgm:spPr/>
      <dgm:t>
        <a:bodyPr/>
        <a:lstStyle/>
        <a:p>
          <a:endParaRPr lang="en-CA"/>
        </a:p>
      </dgm:t>
    </dgm:pt>
    <dgm:pt modelId="{E964C130-F443-4B6D-AB52-F7B63225C2FE}">
      <dgm:prSet phldrT="[Text]" custT="1"/>
      <dgm:spPr/>
      <dgm:t>
        <a:bodyPr/>
        <a:lstStyle/>
        <a:p>
          <a:r>
            <a:rPr lang="en-US" sz="1100"/>
            <a:t>RF is 1% more precise.</a:t>
          </a:r>
          <a:endParaRPr lang="en-CA" sz="1100"/>
        </a:p>
      </dgm:t>
    </dgm:pt>
    <dgm:pt modelId="{290C6E2F-7410-4F3D-9291-BB2F8746B04D}" type="parTrans" cxnId="{8A90B688-53A7-4B1A-8B1D-32BC80267C29}">
      <dgm:prSet/>
      <dgm:spPr/>
      <dgm:t>
        <a:bodyPr/>
        <a:lstStyle/>
        <a:p>
          <a:endParaRPr lang="en-CA"/>
        </a:p>
      </dgm:t>
    </dgm:pt>
    <dgm:pt modelId="{9A1149AE-8FE7-42D8-B997-A01C39BA5B6B}" type="sibTrans" cxnId="{8A90B688-53A7-4B1A-8B1D-32BC80267C29}">
      <dgm:prSet/>
      <dgm:spPr/>
      <dgm:t>
        <a:bodyPr/>
        <a:lstStyle/>
        <a:p>
          <a:endParaRPr lang="en-CA"/>
        </a:p>
      </dgm:t>
    </dgm:pt>
    <dgm:pt modelId="{745645E9-FE2A-4B12-A0A7-DAD34C50197E}">
      <dgm:prSet phldrT="[Text]" custT="1"/>
      <dgm:spPr/>
      <dgm:t>
        <a:bodyPr/>
        <a:lstStyle/>
        <a:p>
          <a:r>
            <a:rPr lang="en-US" sz="1100"/>
            <a:t>RF is 2% more precise in macro avg</a:t>
          </a:r>
          <a:endParaRPr lang="en-CA" sz="1100"/>
        </a:p>
      </dgm:t>
    </dgm:pt>
    <dgm:pt modelId="{DDC0CC3B-E0EC-4284-BE04-7546EA6FCF4B}" type="parTrans" cxnId="{D24C7C51-8E15-4F58-9573-23528E52FBCD}">
      <dgm:prSet/>
      <dgm:spPr/>
      <dgm:t>
        <a:bodyPr/>
        <a:lstStyle/>
        <a:p>
          <a:endParaRPr lang="en-CA"/>
        </a:p>
      </dgm:t>
    </dgm:pt>
    <dgm:pt modelId="{F59F8DE3-99B5-4436-9C04-E68CAF59C53F}" type="sibTrans" cxnId="{D24C7C51-8E15-4F58-9573-23528E52FBCD}">
      <dgm:prSet/>
      <dgm:spPr/>
      <dgm:t>
        <a:bodyPr/>
        <a:lstStyle/>
        <a:p>
          <a:endParaRPr lang="en-CA"/>
        </a:p>
      </dgm:t>
    </dgm:pt>
    <dgm:pt modelId="{472B7A2A-1DAF-4857-8D17-6DAEE36FD18D}">
      <dgm:prSet phldrT="[Text]" custT="1"/>
      <dgm:spPr/>
      <dgm:t>
        <a:bodyPr/>
        <a:lstStyle/>
        <a:p>
          <a:r>
            <a:rPr lang="en-US" sz="1100"/>
            <a:t>RF is 2% more precise in Weighted. </a:t>
          </a:r>
          <a:endParaRPr lang="en-CA" sz="1100"/>
        </a:p>
      </dgm:t>
    </dgm:pt>
    <dgm:pt modelId="{2F490DA3-6D7A-4648-A035-4483C0CD7BC8}" type="parTrans" cxnId="{78B0E79B-2535-4094-9A62-0A3C50B954ED}">
      <dgm:prSet/>
      <dgm:spPr/>
      <dgm:t>
        <a:bodyPr/>
        <a:lstStyle/>
        <a:p>
          <a:endParaRPr lang="en-CA"/>
        </a:p>
      </dgm:t>
    </dgm:pt>
    <dgm:pt modelId="{2EB56DAE-A514-45A0-994D-0D3A32D5B4F4}" type="sibTrans" cxnId="{78B0E79B-2535-4094-9A62-0A3C50B954ED}">
      <dgm:prSet/>
      <dgm:spPr/>
      <dgm:t>
        <a:bodyPr/>
        <a:lstStyle/>
        <a:p>
          <a:endParaRPr lang="en-CA"/>
        </a:p>
      </dgm:t>
    </dgm:pt>
    <dgm:pt modelId="{37BEF4AA-601E-47C3-A455-1CF0EAE04A75}">
      <dgm:prSet phldrT="[Text]" custT="1"/>
      <dgm:spPr/>
      <dgm:t>
        <a:bodyPr/>
        <a:lstStyle/>
        <a:p>
          <a:r>
            <a:rPr lang="en-US" sz="1100"/>
            <a:t>AUC  0.90</a:t>
          </a:r>
          <a:endParaRPr lang="en-CA" sz="1100"/>
        </a:p>
      </dgm:t>
    </dgm:pt>
    <dgm:pt modelId="{418E9CA5-DBB2-4FFA-AF2D-31825CF59D09}" type="parTrans" cxnId="{96745F34-695E-47F2-9CF6-32E311F888C5}">
      <dgm:prSet/>
      <dgm:spPr/>
      <dgm:t>
        <a:bodyPr/>
        <a:lstStyle/>
        <a:p>
          <a:endParaRPr lang="en-CA"/>
        </a:p>
      </dgm:t>
    </dgm:pt>
    <dgm:pt modelId="{A419A3DC-7617-4227-817D-4C69E009C955}" type="sibTrans" cxnId="{96745F34-695E-47F2-9CF6-32E311F888C5}">
      <dgm:prSet/>
      <dgm:spPr/>
      <dgm:t>
        <a:bodyPr/>
        <a:lstStyle/>
        <a:p>
          <a:endParaRPr lang="en-CA"/>
        </a:p>
      </dgm:t>
    </dgm:pt>
    <dgm:pt modelId="{CD4B3E65-06E4-404D-91F3-775256770481}">
      <dgm:prSet phldrT="[Text]" custT="1"/>
      <dgm:spPr/>
      <dgm:t>
        <a:bodyPr/>
        <a:lstStyle/>
        <a:p>
          <a:r>
            <a:rPr lang="en-US" sz="1100"/>
            <a:t>AUC 0.90 </a:t>
          </a:r>
          <a:endParaRPr lang="en-CA" sz="1100"/>
        </a:p>
      </dgm:t>
    </dgm:pt>
    <dgm:pt modelId="{15CB6298-A6DF-4954-90A9-03B96C78F7D1}" type="parTrans" cxnId="{6B10A385-2BFD-43E3-9D2A-69F3846456FA}">
      <dgm:prSet/>
      <dgm:spPr/>
      <dgm:t>
        <a:bodyPr/>
        <a:lstStyle/>
        <a:p>
          <a:endParaRPr lang="en-CA"/>
        </a:p>
      </dgm:t>
    </dgm:pt>
    <dgm:pt modelId="{69F53D58-BC0A-423B-9DD2-145B6B1203F6}" type="sibTrans" cxnId="{6B10A385-2BFD-43E3-9D2A-69F3846456FA}">
      <dgm:prSet/>
      <dgm:spPr/>
      <dgm:t>
        <a:bodyPr/>
        <a:lstStyle/>
        <a:p>
          <a:endParaRPr lang="en-CA"/>
        </a:p>
      </dgm:t>
    </dgm:pt>
    <dgm:pt modelId="{75B00AED-A3BA-41F6-A88F-EAA981B0D4E3}">
      <dgm:prSet phldrT="[Text]" custT="1"/>
      <dgm:spPr/>
      <dgm:t>
        <a:bodyPr/>
        <a:lstStyle/>
        <a:p>
          <a:r>
            <a:rPr lang="en-US" sz="1100"/>
            <a:t>AUC is equal, 0.90.</a:t>
          </a:r>
          <a:endParaRPr lang="en-CA" sz="1100"/>
        </a:p>
      </dgm:t>
    </dgm:pt>
    <dgm:pt modelId="{042282A4-3946-404C-B43D-2A8A4FDEF545}" type="parTrans" cxnId="{DAC1DDE4-223E-4FE2-9723-D64A7C708B20}">
      <dgm:prSet/>
      <dgm:spPr/>
      <dgm:t>
        <a:bodyPr/>
        <a:lstStyle/>
        <a:p>
          <a:endParaRPr lang="en-CA"/>
        </a:p>
      </dgm:t>
    </dgm:pt>
    <dgm:pt modelId="{36EF14D2-958B-4361-A0FD-D89427AB3934}" type="sibTrans" cxnId="{DAC1DDE4-223E-4FE2-9723-D64A7C708B20}">
      <dgm:prSet/>
      <dgm:spPr/>
      <dgm:t>
        <a:bodyPr/>
        <a:lstStyle/>
        <a:p>
          <a:endParaRPr lang="en-CA"/>
        </a:p>
      </dgm:t>
    </dgm:pt>
    <dgm:pt modelId="{64B102EF-A20D-49F9-B59B-3BD91F4FE0E5}" type="pres">
      <dgm:prSet presAssocID="{66B9DC69-9886-46C5-A359-84C7B8E1FAD8}" presName="Name0" presStyleCnt="0">
        <dgm:presLayoutVars>
          <dgm:chPref val="3"/>
          <dgm:dir/>
          <dgm:animLvl val="lvl"/>
          <dgm:resizeHandles/>
        </dgm:presLayoutVars>
      </dgm:prSet>
      <dgm:spPr/>
    </dgm:pt>
    <dgm:pt modelId="{FC217ECB-27B8-46E2-8134-C863305B2B62}" type="pres">
      <dgm:prSet presAssocID="{EFAACB7C-388E-44F4-95AB-489A41B46E44}" presName="horFlow" presStyleCnt="0"/>
      <dgm:spPr/>
    </dgm:pt>
    <dgm:pt modelId="{D3C6CFA8-9E4A-41F5-B99C-0A9C81C46CB6}" type="pres">
      <dgm:prSet presAssocID="{EFAACB7C-388E-44F4-95AB-489A41B46E44}" presName="bigChev" presStyleLbl="node1" presStyleIdx="0" presStyleCnt="3"/>
      <dgm:spPr/>
    </dgm:pt>
    <dgm:pt modelId="{020FEF33-0794-4290-9268-B679DE6E3F45}" type="pres">
      <dgm:prSet presAssocID="{99EE9A14-7915-4B97-B179-34C6C55745EF}" presName="parTrans" presStyleCnt="0"/>
      <dgm:spPr/>
    </dgm:pt>
    <dgm:pt modelId="{9A04E586-30BD-448E-88D1-CECA1D1956E3}" type="pres">
      <dgm:prSet presAssocID="{71EC3190-6704-4771-A2A7-A82BD7BF3C7C}" presName="node" presStyleLbl="alignAccFollowNode1" presStyleIdx="0" presStyleCnt="15">
        <dgm:presLayoutVars>
          <dgm:bulletEnabled val="1"/>
        </dgm:presLayoutVars>
      </dgm:prSet>
      <dgm:spPr/>
    </dgm:pt>
    <dgm:pt modelId="{94ADDFE0-C9BA-4442-8652-8C565A485DB3}" type="pres">
      <dgm:prSet presAssocID="{2F70ACE8-8E14-4406-8158-281EAE4E4D66}" presName="sibTrans" presStyleCnt="0"/>
      <dgm:spPr/>
    </dgm:pt>
    <dgm:pt modelId="{F85765ED-BD60-4163-B79E-C996BBD4AAD6}" type="pres">
      <dgm:prSet presAssocID="{664E0F50-C22D-40A0-BFA1-0BDB9B958253}" presName="node" presStyleLbl="alignAccFollowNode1" presStyleIdx="1" presStyleCnt="15">
        <dgm:presLayoutVars>
          <dgm:bulletEnabled val="1"/>
        </dgm:presLayoutVars>
      </dgm:prSet>
      <dgm:spPr/>
    </dgm:pt>
    <dgm:pt modelId="{634E9783-03D1-41D0-BB09-DFEE3B02CCE1}" type="pres">
      <dgm:prSet presAssocID="{F2991C1F-9FCA-4B99-B3DA-FF5F405A4C2F}" presName="sibTrans" presStyleCnt="0"/>
      <dgm:spPr/>
    </dgm:pt>
    <dgm:pt modelId="{CF172BCB-9CFE-49B3-B0F1-12A492C085C0}" type="pres">
      <dgm:prSet presAssocID="{EB014FDD-F890-44C8-8FD7-C5551FF0BC7E}" presName="node" presStyleLbl="alignAccFollowNode1" presStyleIdx="2" presStyleCnt="15">
        <dgm:presLayoutVars>
          <dgm:bulletEnabled val="1"/>
        </dgm:presLayoutVars>
      </dgm:prSet>
      <dgm:spPr/>
    </dgm:pt>
    <dgm:pt modelId="{7606B6CD-E479-4EF9-AFD8-C9F1635C25E9}" type="pres">
      <dgm:prSet presAssocID="{CEEBF8EA-83EF-487A-9E18-61EE63437EBA}" presName="sibTrans" presStyleCnt="0"/>
      <dgm:spPr/>
    </dgm:pt>
    <dgm:pt modelId="{36C8DD52-9314-4572-BD39-9DB56A303B29}" type="pres">
      <dgm:prSet presAssocID="{9BC938AA-1A68-4D06-8AFC-4FD60A5FCBE8}" presName="node" presStyleLbl="alignAccFollowNode1" presStyleIdx="3" presStyleCnt="15">
        <dgm:presLayoutVars>
          <dgm:bulletEnabled val="1"/>
        </dgm:presLayoutVars>
      </dgm:prSet>
      <dgm:spPr/>
    </dgm:pt>
    <dgm:pt modelId="{F33A30D2-265A-4F48-AD6D-7A0E027C31EA}" type="pres">
      <dgm:prSet presAssocID="{3E855C11-1973-4B1B-A856-36C996E2201B}" presName="sibTrans" presStyleCnt="0"/>
      <dgm:spPr/>
    </dgm:pt>
    <dgm:pt modelId="{37292970-AAD3-410F-B815-D14E8B2CC1E0}" type="pres">
      <dgm:prSet presAssocID="{37BEF4AA-601E-47C3-A455-1CF0EAE04A75}" presName="node" presStyleLbl="alignAccFollowNode1" presStyleIdx="4" presStyleCnt="15">
        <dgm:presLayoutVars>
          <dgm:bulletEnabled val="1"/>
        </dgm:presLayoutVars>
      </dgm:prSet>
      <dgm:spPr/>
    </dgm:pt>
    <dgm:pt modelId="{2CA5678A-9CBC-404C-9747-8878C561E4D1}" type="pres">
      <dgm:prSet presAssocID="{EFAACB7C-388E-44F4-95AB-489A41B46E44}" presName="vSp" presStyleCnt="0"/>
      <dgm:spPr/>
    </dgm:pt>
    <dgm:pt modelId="{E6689B82-7F46-4A4C-94C8-FFB2F755871A}" type="pres">
      <dgm:prSet presAssocID="{E6636330-E395-49CF-8D32-5ADBD16AF3B8}" presName="horFlow" presStyleCnt="0"/>
      <dgm:spPr/>
    </dgm:pt>
    <dgm:pt modelId="{606833A2-7D17-4A5E-9E0B-B5D1AA988BB5}" type="pres">
      <dgm:prSet presAssocID="{E6636330-E395-49CF-8D32-5ADBD16AF3B8}" presName="bigChev" presStyleLbl="node1" presStyleIdx="1" presStyleCnt="3"/>
      <dgm:spPr/>
    </dgm:pt>
    <dgm:pt modelId="{122C565F-D07F-45B2-AF6C-0FCBF0BBCD22}" type="pres">
      <dgm:prSet presAssocID="{9E207C52-93E9-4DDD-BE2F-B74DE3CF1C95}" presName="parTrans" presStyleCnt="0"/>
      <dgm:spPr/>
    </dgm:pt>
    <dgm:pt modelId="{AD82AB3C-5C63-410D-8D46-EC96905219C1}" type="pres">
      <dgm:prSet presAssocID="{DDDBAE1C-A87E-47A7-B4E1-A0A00A14CA20}" presName="node" presStyleLbl="alignAccFollowNode1" presStyleIdx="5" presStyleCnt="15">
        <dgm:presLayoutVars>
          <dgm:bulletEnabled val="1"/>
        </dgm:presLayoutVars>
      </dgm:prSet>
      <dgm:spPr/>
    </dgm:pt>
    <dgm:pt modelId="{C9779419-5152-4F86-8841-327714588911}" type="pres">
      <dgm:prSet presAssocID="{81085D39-FF42-4969-ABB4-693472977A4C}" presName="sibTrans" presStyleCnt="0"/>
      <dgm:spPr/>
    </dgm:pt>
    <dgm:pt modelId="{17369D1F-3BBD-4DB1-846A-941B1971EEA4}" type="pres">
      <dgm:prSet presAssocID="{932E4FF9-4A3F-4263-9E39-73E99509C1AB}" presName="node" presStyleLbl="alignAccFollowNode1" presStyleIdx="6" presStyleCnt="15">
        <dgm:presLayoutVars>
          <dgm:bulletEnabled val="1"/>
        </dgm:presLayoutVars>
      </dgm:prSet>
      <dgm:spPr/>
    </dgm:pt>
    <dgm:pt modelId="{0E054B32-2F84-48D6-91BE-3E43D0C2E38E}" type="pres">
      <dgm:prSet presAssocID="{27EF1BF0-949F-4321-9C66-20787A82A6B9}" presName="sibTrans" presStyleCnt="0"/>
      <dgm:spPr/>
    </dgm:pt>
    <dgm:pt modelId="{C80F1A54-E9C3-46E3-927C-B65563AFF8A7}" type="pres">
      <dgm:prSet presAssocID="{F445CD5D-C02E-4585-B241-FD063B39F99F}" presName="node" presStyleLbl="alignAccFollowNode1" presStyleIdx="7" presStyleCnt="15">
        <dgm:presLayoutVars>
          <dgm:bulletEnabled val="1"/>
        </dgm:presLayoutVars>
      </dgm:prSet>
      <dgm:spPr/>
    </dgm:pt>
    <dgm:pt modelId="{A09A5F04-7CC5-46EC-970C-F58FFEE9E14A}" type="pres">
      <dgm:prSet presAssocID="{C9BD42A1-990D-4408-B98A-4D6453C50E03}" presName="sibTrans" presStyleCnt="0"/>
      <dgm:spPr/>
    </dgm:pt>
    <dgm:pt modelId="{0F0A0706-0B6C-42D5-8F76-B6BED98D0D91}" type="pres">
      <dgm:prSet presAssocID="{8AFE8244-DDAD-40A9-A165-095B41A92619}" presName="node" presStyleLbl="alignAccFollowNode1" presStyleIdx="8" presStyleCnt="15">
        <dgm:presLayoutVars>
          <dgm:bulletEnabled val="1"/>
        </dgm:presLayoutVars>
      </dgm:prSet>
      <dgm:spPr/>
    </dgm:pt>
    <dgm:pt modelId="{8EFB685D-AA22-46B7-86C4-AC7CFC39EE92}" type="pres">
      <dgm:prSet presAssocID="{17D09512-D869-465D-9CA4-A037C57FF87F}" presName="sibTrans" presStyleCnt="0"/>
      <dgm:spPr/>
    </dgm:pt>
    <dgm:pt modelId="{DF99A9BF-11C7-491B-9687-D8EA3E0897F9}" type="pres">
      <dgm:prSet presAssocID="{CD4B3E65-06E4-404D-91F3-775256770481}" presName="node" presStyleLbl="alignAccFollowNode1" presStyleIdx="9" presStyleCnt="15">
        <dgm:presLayoutVars>
          <dgm:bulletEnabled val="1"/>
        </dgm:presLayoutVars>
      </dgm:prSet>
      <dgm:spPr/>
    </dgm:pt>
    <dgm:pt modelId="{7179E65E-7338-4480-8026-A764CD1F5A3A}" type="pres">
      <dgm:prSet presAssocID="{E6636330-E395-49CF-8D32-5ADBD16AF3B8}" presName="vSp" presStyleCnt="0"/>
      <dgm:spPr/>
    </dgm:pt>
    <dgm:pt modelId="{9A987CE9-1832-4A14-A46F-AD8C7DCF1E1D}" type="pres">
      <dgm:prSet presAssocID="{B6555970-5DC7-4031-A84A-D2B9D22A1C6F}" presName="horFlow" presStyleCnt="0"/>
      <dgm:spPr/>
    </dgm:pt>
    <dgm:pt modelId="{329C7652-E5D8-4293-BF15-1014BF5583F6}" type="pres">
      <dgm:prSet presAssocID="{B6555970-5DC7-4031-A84A-D2B9D22A1C6F}" presName="bigChev" presStyleLbl="node1" presStyleIdx="2" presStyleCnt="3"/>
      <dgm:spPr/>
    </dgm:pt>
    <dgm:pt modelId="{00F8FB91-536E-4C05-AD89-B264EE9E8D1C}" type="pres">
      <dgm:prSet presAssocID="{378CF5F3-B2F2-4571-A148-B20901F1B5D6}" presName="parTrans" presStyleCnt="0"/>
      <dgm:spPr/>
    </dgm:pt>
    <dgm:pt modelId="{9A89F552-02D2-4E2F-AF2C-C1403F8593A5}" type="pres">
      <dgm:prSet presAssocID="{BB0A1F85-3BEA-47C7-99B4-DC9A5DAE439B}" presName="node" presStyleLbl="alignAccFollowNode1" presStyleIdx="10" presStyleCnt="15">
        <dgm:presLayoutVars>
          <dgm:bulletEnabled val="1"/>
        </dgm:presLayoutVars>
      </dgm:prSet>
      <dgm:spPr/>
    </dgm:pt>
    <dgm:pt modelId="{CAE7DD77-4056-4F0B-BC29-3A4532C02221}" type="pres">
      <dgm:prSet presAssocID="{4D08FB2A-F920-43B7-BE8A-823776427BF7}" presName="sibTrans" presStyleCnt="0"/>
      <dgm:spPr/>
    </dgm:pt>
    <dgm:pt modelId="{A3680AA8-AD71-4D5F-BDC9-D69859191006}" type="pres">
      <dgm:prSet presAssocID="{E964C130-F443-4B6D-AB52-F7B63225C2FE}" presName="node" presStyleLbl="alignAccFollowNode1" presStyleIdx="11" presStyleCnt="15">
        <dgm:presLayoutVars>
          <dgm:bulletEnabled val="1"/>
        </dgm:presLayoutVars>
      </dgm:prSet>
      <dgm:spPr/>
    </dgm:pt>
    <dgm:pt modelId="{B8E1ABC1-92B6-4217-A76B-9C395453CF5D}" type="pres">
      <dgm:prSet presAssocID="{9A1149AE-8FE7-42D8-B997-A01C39BA5B6B}" presName="sibTrans" presStyleCnt="0"/>
      <dgm:spPr/>
    </dgm:pt>
    <dgm:pt modelId="{584AD860-A1E0-4073-AFF7-A7E98560EC91}" type="pres">
      <dgm:prSet presAssocID="{745645E9-FE2A-4B12-A0A7-DAD34C50197E}" presName="node" presStyleLbl="alignAccFollowNode1" presStyleIdx="12" presStyleCnt="15">
        <dgm:presLayoutVars>
          <dgm:bulletEnabled val="1"/>
        </dgm:presLayoutVars>
      </dgm:prSet>
      <dgm:spPr/>
    </dgm:pt>
    <dgm:pt modelId="{CBD76E0B-1308-493C-B69E-CF2FD2A76BC0}" type="pres">
      <dgm:prSet presAssocID="{F59F8DE3-99B5-4436-9C04-E68CAF59C53F}" presName="sibTrans" presStyleCnt="0"/>
      <dgm:spPr/>
    </dgm:pt>
    <dgm:pt modelId="{A7737F06-7673-45F5-9DE8-46FE12C88A96}" type="pres">
      <dgm:prSet presAssocID="{472B7A2A-1DAF-4857-8D17-6DAEE36FD18D}" presName="node" presStyleLbl="alignAccFollowNode1" presStyleIdx="13" presStyleCnt="15">
        <dgm:presLayoutVars>
          <dgm:bulletEnabled val="1"/>
        </dgm:presLayoutVars>
      </dgm:prSet>
      <dgm:spPr/>
    </dgm:pt>
    <dgm:pt modelId="{E948FCFC-0F16-499C-B611-129198E22388}" type="pres">
      <dgm:prSet presAssocID="{2EB56DAE-A514-45A0-994D-0D3A32D5B4F4}" presName="sibTrans" presStyleCnt="0"/>
      <dgm:spPr/>
    </dgm:pt>
    <dgm:pt modelId="{CD0BF3FD-A01D-4EAF-BECB-B51CA3999572}" type="pres">
      <dgm:prSet presAssocID="{75B00AED-A3BA-41F6-A88F-EAA981B0D4E3}" presName="node" presStyleLbl="alignAccFollowNode1" presStyleIdx="14" presStyleCnt="15">
        <dgm:presLayoutVars>
          <dgm:bulletEnabled val="1"/>
        </dgm:presLayoutVars>
      </dgm:prSet>
      <dgm:spPr/>
    </dgm:pt>
  </dgm:ptLst>
  <dgm:cxnLst>
    <dgm:cxn modelId="{60EE8912-69E4-4213-83D3-4D65DFB2E458}" type="presOf" srcId="{E6636330-E395-49CF-8D32-5ADBD16AF3B8}" destId="{606833A2-7D17-4A5E-9E0B-B5D1AA988BB5}" srcOrd="0" destOrd="0" presId="urn:microsoft.com/office/officeart/2005/8/layout/lProcess3"/>
    <dgm:cxn modelId="{1C47DA16-B0C7-42FD-B9CA-D19B496DDB73}" type="presOf" srcId="{EFAACB7C-388E-44F4-95AB-489A41B46E44}" destId="{D3C6CFA8-9E4A-41F5-B99C-0A9C81C46CB6}" srcOrd="0" destOrd="0" presId="urn:microsoft.com/office/officeart/2005/8/layout/lProcess3"/>
    <dgm:cxn modelId="{05E31E1B-E94D-445F-AE92-8559BD3D0B2A}" type="presOf" srcId="{932E4FF9-4A3F-4263-9E39-73E99509C1AB}" destId="{17369D1F-3BBD-4DB1-846A-941B1971EEA4}" srcOrd="0" destOrd="0" presId="urn:microsoft.com/office/officeart/2005/8/layout/lProcess3"/>
    <dgm:cxn modelId="{D1B21122-9093-4491-827C-0A30673F9F9F}" type="presOf" srcId="{8AFE8244-DDAD-40A9-A165-095B41A92619}" destId="{0F0A0706-0B6C-42D5-8F76-B6BED98D0D91}" srcOrd="0" destOrd="0" presId="urn:microsoft.com/office/officeart/2005/8/layout/lProcess3"/>
    <dgm:cxn modelId="{0BC24426-218D-4F9B-ADC1-CA22C9A9409B}" type="presOf" srcId="{472B7A2A-1DAF-4857-8D17-6DAEE36FD18D}" destId="{A7737F06-7673-45F5-9DE8-46FE12C88A96}" srcOrd="0" destOrd="0" presId="urn:microsoft.com/office/officeart/2005/8/layout/lProcess3"/>
    <dgm:cxn modelId="{5F39392F-8119-46FE-B749-06F3A2E1BEA2}" type="presOf" srcId="{CD4B3E65-06E4-404D-91F3-775256770481}" destId="{DF99A9BF-11C7-491B-9687-D8EA3E0897F9}" srcOrd="0" destOrd="0" presId="urn:microsoft.com/office/officeart/2005/8/layout/lProcess3"/>
    <dgm:cxn modelId="{1D6EC030-7107-4293-9684-CD81C6D96951}" type="presOf" srcId="{B6555970-5DC7-4031-A84A-D2B9D22A1C6F}" destId="{329C7652-E5D8-4293-BF15-1014BF5583F6}" srcOrd="0" destOrd="0" presId="urn:microsoft.com/office/officeart/2005/8/layout/lProcess3"/>
    <dgm:cxn modelId="{96745F34-695E-47F2-9CF6-32E311F888C5}" srcId="{EFAACB7C-388E-44F4-95AB-489A41B46E44}" destId="{37BEF4AA-601E-47C3-A455-1CF0EAE04A75}" srcOrd="4" destOrd="0" parTransId="{418E9CA5-DBB2-4FFA-AF2D-31825CF59D09}" sibTransId="{A419A3DC-7617-4227-817D-4C69E009C955}"/>
    <dgm:cxn modelId="{F8C1AC60-086F-4031-B632-CA25EB7E1BBC}" type="presOf" srcId="{37BEF4AA-601E-47C3-A455-1CF0EAE04A75}" destId="{37292970-AAD3-410F-B815-D14E8B2CC1E0}" srcOrd="0" destOrd="0" presId="urn:microsoft.com/office/officeart/2005/8/layout/lProcess3"/>
    <dgm:cxn modelId="{01114063-F1B8-4F4E-98EA-05ADF863DA44}" type="presOf" srcId="{75B00AED-A3BA-41F6-A88F-EAA981B0D4E3}" destId="{CD0BF3FD-A01D-4EAF-BECB-B51CA3999572}" srcOrd="0" destOrd="0" presId="urn:microsoft.com/office/officeart/2005/8/layout/lProcess3"/>
    <dgm:cxn modelId="{EAD6CA65-712C-4C45-BE07-A7DB9F054FCD}" type="presOf" srcId="{BB0A1F85-3BEA-47C7-99B4-DC9A5DAE439B}" destId="{9A89F552-02D2-4E2F-AF2C-C1403F8593A5}" srcOrd="0" destOrd="0" presId="urn:microsoft.com/office/officeart/2005/8/layout/lProcess3"/>
    <dgm:cxn modelId="{D7494E47-FA85-407A-83A0-C8DEF6F4CDB6}" srcId="{EFAACB7C-388E-44F4-95AB-489A41B46E44}" destId="{664E0F50-C22D-40A0-BFA1-0BDB9B958253}" srcOrd="1" destOrd="0" parTransId="{2D4D7D52-C894-4952-93FF-90F0F9113AC2}" sibTransId="{F2991C1F-9FCA-4B99-B3DA-FF5F405A4C2F}"/>
    <dgm:cxn modelId="{0F4A9A67-FD22-4255-8A8E-022644FD7B8D}" type="presOf" srcId="{E964C130-F443-4B6D-AB52-F7B63225C2FE}" destId="{A3680AA8-AD71-4D5F-BDC9-D69859191006}" srcOrd="0" destOrd="0" presId="urn:microsoft.com/office/officeart/2005/8/layout/lProcess3"/>
    <dgm:cxn modelId="{64635469-2A8B-4C04-9C25-17715887BCF9}" srcId="{E6636330-E395-49CF-8D32-5ADBD16AF3B8}" destId="{F445CD5D-C02E-4585-B241-FD063B39F99F}" srcOrd="2" destOrd="0" parTransId="{A203848F-920D-4881-AAC6-3EE7FFF5F665}" sibTransId="{C9BD42A1-990D-4408-B98A-4D6453C50E03}"/>
    <dgm:cxn modelId="{D24C7C51-8E15-4F58-9573-23528E52FBCD}" srcId="{B6555970-5DC7-4031-A84A-D2B9D22A1C6F}" destId="{745645E9-FE2A-4B12-A0A7-DAD34C50197E}" srcOrd="2" destOrd="0" parTransId="{DDC0CC3B-E0EC-4284-BE04-7546EA6FCF4B}" sibTransId="{F59F8DE3-99B5-4436-9C04-E68CAF59C53F}"/>
    <dgm:cxn modelId="{8DA37256-C9E5-4DF4-98EC-32231796DB15}" type="presOf" srcId="{664E0F50-C22D-40A0-BFA1-0BDB9B958253}" destId="{F85765ED-BD60-4163-B79E-C996BBD4AAD6}" srcOrd="0" destOrd="0" presId="urn:microsoft.com/office/officeart/2005/8/layout/lProcess3"/>
    <dgm:cxn modelId="{6C1DE25A-EC4C-4A9C-ABF7-4FD08E7303A2}" type="presOf" srcId="{71EC3190-6704-4771-A2A7-A82BD7BF3C7C}" destId="{9A04E586-30BD-448E-88D1-CECA1D1956E3}" srcOrd="0" destOrd="0" presId="urn:microsoft.com/office/officeart/2005/8/layout/lProcess3"/>
    <dgm:cxn modelId="{1B23D87C-B576-4065-92B2-B6CDD43170A4}" srcId="{E6636330-E395-49CF-8D32-5ADBD16AF3B8}" destId="{8AFE8244-DDAD-40A9-A165-095B41A92619}" srcOrd="3" destOrd="0" parTransId="{0BAEC044-F86C-4998-9E5A-BB497FCD14C2}" sibTransId="{17D09512-D869-465D-9CA4-A037C57FF87F}"/>
    <dgm:cxn modelId="{2B26D682-202C-4F45-92F5-424ACFDD64FB}" srcId="{B6555970-5DC7-4031-A84A-D2B9D22A1C6F}" destId="{BB0A1F85-3BEA-47C7-99B4-DC9A5DAE439B}" srcOrd="0" destOrd="0" parTransId="{378CF5F3-B2F2-4571-A148-B20901F1B5D6}" sibTransId="{4D08FB2A-F920-43B7-BE8A-823776427BF7}"/>
    <dgm:cxn modelId="{6B10A385-2BFD-43E3-9D2A-69F3846456FA}" srcId="{E6636330-E395-49CF-8D32-5ADBD16AF3B8}" destId="{CD4B3E65-06E4-404D-91F3-775256770481}" srcOrd="4" destOrd="0" parTransId="{15CB6298-A6DF-4954-90A9-03B96C78F7D1}" sibTransId="{69F53D58-BC0A-423B-9DD2-145B6B1203F6}"/>
    <dgm:cxn modelId="{7F9FAE88-258F-4030-A38C-8C58F849709E}" type="presOf" srcId="{EB014FDD-F890-44C8-8FD7-C5551FF0BC7E}" destId="{CF172BCB-9CFE-49B3-B0F1-12A492C085C0}" srcOrd="0" destOrd="0" presId="urn:microsoft.com/office/officeart/2005/8/layout/lProcess3"/>
    <dgm:cxn modelId="{8A90B688-53A7-4B1A-8B1D-32BC80267C29}" srcId="{B6555970-5DC7-4031-A84A-D2B9D22A1C6F}" destId="{E964C130-F443-4B6D-AB52-F7B63225C2FE}" srcOrd="1" destOrd="0" parTransId="{290C6E2F-7410-4F3D-9291-BB2F8746B04D}" sibTransId="{9A1149AE-8FE7-42D8-B997-A01C39BA5B6B}"/>
    <dgm:cxn modelId="{390E0289-7D14-49A7-9C9C-CDFCC0E09619}" type="presOf" srcId="{745645E9-FE2A-4B12-A0A7-DAD34C50197E}" destId="{584AD860-A1E0-4073-AFF7-A7E98560EC91}" srcOrd="0" destOrd="0" presId="urn:microsoft.com/office/officeart/2005/8/layout/lProcess3"/>
    <dgm:cxn modelId="{E489B493-9236-4845-998E-4BF42932C459}" srcId="{EFAACB7C-388E-44F4-95AB-489A41B46E44}" destId="{71EC3190-6704-4771-A2A7-A82BD7BF3C7C}" srcOrd="0" destOrd="0" parTransId="{99EE9A14-7915-4B97-B179-34C6C55745EF}" sibTransId="{2F70ACE8-8E14-4406-8158-281EAE4E4D66}"/>
    <dgm:cxn modelId="{7229709A-739D-43A2-97C4-915BA3FD11AC}" srcId="{E6636330-E395-49CF-8D32-5ADBD16AF3B8}" destId="{932E4FF9-4A3F-4263-9E39-73E99509C1AB}" srcOrd="1" destOrd="0" parTransId="{A298A252-D15A-4749-80F9-C48BA55AFD3B}" sibTransId="{27EF1BF0-949F-4321-9C66-20787A82A6B9}"/>
    <dgm:cxn modelId="{78B0E79B-2535-4094-9A62-0A3C50B954ED}" srcId="{B6555970-5DC7-4031-A84A-D2B9D22A1C6F}" destId="{472B7A2A-1DAF-4857-8D17-6DAEE36FD18D}" srcOrd="3" destOrd="0" parTransId="{2F490DA3-6D7A-4648-A035-4483C0CD7BC8}" sibTransId="{2EB56DAE-A514-45A0-994D-0D3A32D5B4F4}"/>
    <dgm:cxn modelId="{65606D9D-FCE8-4839-A752-364BC1073B88}" type="presOf" srcId="{F445CD5D-C02E-4585-B241-FD063B39F99F}" destId="{C80F1A54-E9C3-46E3-927C-B65563AFF8A7}" srcOrd="0" destOrd="0" presId="urn:microsoft.com/office/officeart/2005/8/layout/lProcess3"/>
    <dgm:cxn modelId="{A2327A9D-2A7A-495C-B667-25EDB223FFC7}" srcId="{E6636330-E395-49CF-8D32-5ADBD16AF3B8}" destId="{DDDBAE1C-A87E-47A7-B4E1-A0A00A14CA20}" srcOrd="0" destOrd="0" parTransId="{9E207C52-93E9-4DDD-BE2F-B74DE3CF1C95}" sibTransId="{81085D39-FF42-4969-ABB4-693472977A4C}"/>
    <dgm:cxn modelId="{7EE2089E-5B75-4FAC-9688-CD39C04D0313}" type="presOf" srcId="{9BC938AA-1A68-4D06-8AFC-4FD60A5FCBE8}" destId="{36C8DD52-9314-4572-BD39-9DB56A303B29}" srcOrd="0" destOrd="0" presId="urn:microsoft.com/office/officeart/2005/8/layout/lProcess3"/>
    <dgm:cxn modelId="{1457BCAB-03E4-4EDC-BE7D-18C9F7BF32E1}" srcId="{66B9DC69-9886-46C5-A359-84C7B8E1FAD8}" destId="{B6555970-5DC7-4031-A84A-D2B9D22A1C6F}" srcOrd="2" destOrd="0" parTransId="{65032F3F-17A0-4742-A724-9BD124DE256C}" sibTransId="{B81ADB2D-51F4-45DF-997A-FC7DA5E0421E}"/>
    <dgm:cxn modelId="{65B730B2-05BF-43DE-954A-F09748E5129A}" srcId="{EFAACB7C-388E-44F4-95AB-489A41B46E44}" destId="{EB014FDD-F890-44C8-8FD7-C5551FF0BC7E}" srcOrd="2" destOrd="0" parTransId="{A5846B19-FBF0-4A82-824D-786A635F6578}" sibTransId="{CEEBF8EA-83EF-487A-9E18-61EE63437EBA}"/>
    <dgm:cxn modelId="{E0FF1CC9-A0A5-410A-A698-5B1B94345A67}" srcId="{EFAACB7C-388E-44F4-95AB-489A41B46E44}" destId="{9BC938AA-1A68-4D06-8AFC-4FD60A5FCBE8}" srcOrd="3" destOrd="0" parTransId="{65E311D4-EB76-40DA-9633-FB695A3BD06B}" sibTransId="{3E855C11-1973-4B1B-A856-36C996E2201B}"/>
    <dgm:cxn modelId="{8B74D7D8-ABFF-46B0-9B96-421E6389850D}" srcId="{66B9DC69-9886-46C5-A359-84C7B8E1FAD8}" destId="{E6636330-E395-49CF-8D32-5ADBD16AF3B8}" srcOrd="1" destOrd="0" parTransId="{782F38E7-4B4D-4C84-AA33-BF4D9793E294}" sibTransId="{7E68CE63-5F72-44B1-AB34-E2C623BF0C47}"/>
    <dgm:cxn modelId="{DAC1DDE4-223E-4FE2-9723-D64A7C708B20}" srcId="{B6555970-5DC7-4031-A84A-D2B9D22A1C6F}" destId="{75B00AED-A3BA-41F6-A88F-EAA981B0D4E3}" srcOrd="4" destOrd="0" parTransId="{042282A4-3946-404C-B43D-2A8A4FDEF545}" sibTransId="{36EF14D2-958B-4361-A0FD-D89427AB3934}"/>
    <dgm:cxn modelId="{BD0793EE-797B-427D-9B4C-AE621C5068CE}" type="presOf" srcId="{DDDBAE1C-A87E-47A7-B4E1-A0A00A14CA20}" destId="{AD82AB3C-5C63-410D-8D46-EC96905219C1}" srcOrd="0" destOrd="0" presId="urn:microsoft.com/office/officeart/2005/8/layout/lProcess3"/>
    <dgm:cxn modelId="{C7B2E8F1-2C47-40B9-9B75-5C1D8E269C1B}" srcId="{66B9DC69-9886-46C5-A359-84C7B8E1FAD8}" destId="{EFAACB7C-388E-44F4-95AB-489A41B46E44}" srcOrd="0" destOrd="0" parTransId="{DD04D96D-7D2E-4FBE-9F67-420A5550B66A}" sibTransId="{4433AF90-CB27-40C8-B010-D15297C8B462}"/>
    <dgm:cxn modelId="{AA0A57F7-6B49-4F09-9A3B-E1DDB5DD1A27}" type="presOf" srcId="{66B9DC69-9886-46C5-A359-84C7B8E1FAD8}" destId="{64B102EF-A20D-49F9-B59B-3BD91F4FE0E5}" srcOrd="0" destOrd="0" presId="urn:microsoft.com/office/officeart/2005/8/layout/lProcess3"/>
    <dgm:cxn modelId="{F7205428-829E-4A64-98C7-160DC57B9142}" type="presParOf" srcId="{64B102EF-A20D-49F9-B59B-3BD91F4FE0E5}" destId="{FC217ECB-27B8-46E2-8134-C863305B2B62}" srcOrd="0" destOrd="0" presId="urn:microsoft.com/office/officeart/2005/8/layout/lProcess3"/>
    <dgm:cxn modelId="{72AB1AA8-E1A7-4BD4-A236-BFC363C42BD4}" type="presParOf" srcId="{FC217ECB-27B8-46E2-8134-C863305B2B62}" destId="{D3C6CFA8-9E4A-41F5-B99C-0A9C81C46CB6}" srcOrd="0" destOrd="0" presId="urn:microsoft.com/office/officeart/2005/8/layout/lProcess3"/>
    <dgm:cxn modelId="{6FBD31B0-C11C-467E-A9F2-3B7B235F743E}" type="presParOf" srcId="{FC217ECB-27B8-46E2-8134-C863305B2B62}" destId="{020FEF33-0794-4290-9268-B679DE6E3F45}" srcOrd="1" destOrd="0" presId="urn:microsoft.com/office/officeart/2005/8/layout/lProcess3"/>
    <dgm:cxn modelId="{7B1182D3-F681-4ED2-A997-F295036E1219}" type="presParOf" srcId="{FC217ECB-27B8-46E2-8134-C863305B2B62}" destId="{9A04E586-30BD-448E-88D1-CECA1D1956E3}" srcOrd="2" destOrd="0" presId="urn:microsoft.com/office/officeart/2005/8/layout/lProcess3"/>
    <dgm:cxn modelId="{B2DF7BBD-7993-41F5-A047-DB7718876C4C}" type="presParOf" srcId="{FC217ECB-27B8-46E2-8134-C863305B2B62}" destId="{94ADDFE0-C9BA-4442-8652-8C565A485DB3}" srcOrd="3" destOrd="0" presId="urn:microsoft.com/office/officeart/2005/8/layout/lProcess3"/>
    <dgm:cxn modelId="{E8A719BE-803D-4298-A112-7536B0410817}" type="presParOf" srcId="{FC217ECB-27B8-46E2-8134-C863305B2B62}" destId="{F85765ED-BD60-4163-B79E-C996BBD4AAD6}" srcOrd="4" destOrd="0" presId="urn:microsoft.com/office/officeart/2005/8/layout/lProcess3"/>
    <dgm:cxn modelId="{B2D35733-E0C2-4B9B-99D7-8D4732C8B2BF}" type="presParOf" srcId="{FC217ECB-27B8-46E2-8134-C863305B2B62}" destId="{634E9783-03D1-41D0-BB09-DFEE3B02CCE1}" srcOrd="5" destOrd="0" presId="urn:microsoft.com/office/officeart/2005/8/layout/lProcess3"/>
    <dgm:cxn modelId="{E4418C74-4137-4CD1-9499-3FF5CBB822F9}" type="presParOf" srcId="{FC217ECB-27B8-46E2-8134-C863305B2B62}" destId="{CF172BCB-9CFE-49B3-B0F1-12A492C085C0}" srcOrd="6" destOrd="0" presId="urn:microsoft.com/office/officeart/2005/8/layout/lProcess3"/>
    <dgm:cxn modelId="{0A3E5AAB-5547-4C5D-921E-3494393EE19E}" type="presParOf" srcId="{FC217ECB-27B8-46E2-8134-C863305B2B62}" destId="{7606B6CD-E479-4EF9-AFD8-C9F1635C25E9}" srcOrd="7" destOrd="0" presId="urn:microsoft.com/office/officeart/2005/8/layout/lProcess3"/>
    <dgm:cxn modelId="{6E876A3F-E3DE-40C0-AC6C-2432D0A5ECA7}" type="presParOf" srcId="{FC217ECB-27B8-46E2-8134-C863305B2B62}" destId="{36C8DD52-9314-4572-BD39-9DB56A303B29}" srcOrd="8" destOrd="0" presId="urn:microsoft.com/office/officeart/2005/8/layout/lProcess3"/>
    <dgm:cxn modelId="{219E811E-F9D1-48F4-BC1E-2398F0C53C4C}" type="presParOf" srcId="{FC217ECB-27B8-46E2-8134-C863305B2B62}" destId="{F33A30D2-265A-4F48-AD6D-7A0E027C31EA}" srcOrd="9" destOrd="0" presId="urn:microsoft.com/office/officeart/2005/8/layout/lProcess3"/>
    <dgm:cxn modelId="{BB5633FE-AF63-4304-A619-EF4AF83E61F8}" type="presParOf" srcId="{FC217ECB-27B8-46E2-8134-C863305B2B62}" destId="{37292970-AAD3-410F-B815-D14E8B2CC1E0}" srcOrd="10" destOrd="0" presId="urn:microsoft.com/office/officeart/2005/8/layout/lProcess3"/>
    <dgm:cxn modelId="{7B845F6E-2CB0-4C9B-A62A-0AED9FA7AD11}" type="presParOf" srcId="{64B102EF-A20D-49F9-B59B-3BD91F4FE0E5}" destId="{2CA5678A-9CBC-404C-9747-8878C561E4D1}" srcOrd="1" destOrd="0" presId="urn:microsoft.com/office/officeart/2005/8/layout/lProcess3"/>
    <dgm:cxn modelId="{F7B5B174-CEB6-4074-835D-4BACFDD24EA4}" type="presParOf" srcId="{64B102EF-A20D-49F9-B59B-3BD91F4FE0E5}" destId="{E6689B82-7F46-4A4C-94C8-FFB2F755871A}" srcOrd="2" destOrd="0" presId="urn:microsoft.com/office/officeart/2005/8/layout/lProcess3"/>
    <dgm:cxn modelId="{C0E1EC13-E9B8-4F95-ABE3-99D04AE4544A}" type="presParOf" srcId="{E6689B82-7F46-4A4C-94C8-FFB2F755871A}" destId="{606833A2-7D17-4A5E-9E0B-B5D1AA988BB5}" srcOrd="0" destOrd="0" presId="urn:microsoft.com/office/officeart/2005/8/layout/lProcess3"/>
    <dgm:cxn modelId="{60E761FE-46F4-4E49-90F4-906AE6335185}" type="presParOf" srcId="{E6689B82-7F46-4A4C-94C8-FFB2F755871A}" destId="{122C565F-D07F-45B2-AF6C-0FCBF0BBCD22}" srcOrd="1" destOrd="0" presId="urn:microsoft.com/office/officeart/2005/8/layout/lProcess3"/>
    <dgm:cxn modelId="{A46B44C3-16BE-4DF2-87BA-411CAE4DF02D}" type="presParOf" srcId="{E6689B82-7F46-4A4C-94C8-FFB2F755871A}" destId="{AD82AB3C-5C63-410D-8D46-EC96905219C1}" srcOrd="2" destOrd="0" presId="urn:microsoft.com/office/officeart/2005/8/layout/lProcess3"/>
    <dgm:cxn modelId="{37B4FA9B-6967-4798-822A-F623D9795439}" type="presParOf" srcId="{E6689B82-7F46-4A4C-94C8-FFB2F755871A}" destId="{C9779419-5152-4F86-8841-327714588911}" srcOrd="3" destOrd="0" presId="urn:microsoft.com/office/officeart/2005/8/layout/lProcess3"/>
    <dgm:cxn modelId="{09CEDD0B-B418-4525-B08D-1355253A066A}" type="presParOf" srcId="{E6689B82-7F46-4A4C-94C8-FFB2F755871A}" destId="{17369D1F-3BBD-4DB1-846A-941B1971EEA4}" srcOrd="4" destOrd="0" presId="urn:microsoft.com/office/officeart/2005/8/layout/lProcess3"/>
    <dgm:cxn modelId="{27217B2A-C0F7-44AB-9932-5B135B47C118}" type="presParOf" srcId="{E6689B82-7F46-4A4C-94C8-FFB2F755871A}" destId="{0E054B32-2F84-48D6-91BE-3E43D0C2E38E}" srcOrd="5" destOrd="0" presId="urn:microsoft.com/office/officeart/2005/8/layout/lProcess3"/>
    <dgm:cxn modelId="{B3A58639-675D-414B-B387-13D3C75B02B3}" type="presParOf" srcId="{E6689B82-7F46-4A4C-94C8-FFB2F755871A}" destId="{C80F1A54-E9C3-46E3-927C-B65563AFF8A7}" srcOrd="6" destOrd="0" presId="urn:microsoft.com/office/officeart/2005/8/layout/lProcess3"/>
    <dgm:cxn modelId="{0E03CAD3-3635-4B89-B981-32D8BD91D77C}" type="presParOf" srcId="{E6689B82-7F46-4A4C-94C8-FFB2F755871A}" destId="{A09A5F04-7CC5-46EC-970C-F58FFEE9E14A}" srcOrd="7" destOrd="0" presId="urn:microsoft.com/office/officeart/2005/8/layout/lProcess3"/>
    <dgm:cxn modelId="{59787DB7-B4A4-43B7-AC77-CD466193FD68}" type="presParOf" srcId="{E6689B82-7F46-4A4C-94C8-FFB2F755871A}" destId="{0F0A0706-0B6C-42D5-8F76-B6BED98D0D91}" srcOrd="8" destOrd="0" presId="urn:microsoft.com/office/officeart/2005/8/layout/lProcess3"/>
    <dgm:cxn modelId="{C957043E-33BF-473E-A3E5-A65D0FF35B5E}" type="presParOf" srcId="{E6689B82-7F46-4A4C-94C8-FFB2F755871A}" destId="{8EFB685D-AA22-46B7-86C4-AC7CFC39EE92}" srcOrd="9" destOrd="0" presId="urn:microsoft.com/office/officeart/2005/8/layout/lProcess3"/>
    <dgm:cxn modelId="{0869BD3A-647F-4949-AFC5-5718D6CDD041}" type="presParOf" srcId="{E6689B82-7F46-4A4C-94C8-FFB2F755871A}" destId="{DF99A9BF-11C7-491B-9687-D8EA3E0897F9}" srcOrd="10" destOrd="0" presId="urn:microsoft.com/office/officeart/2005/8/layout/lProcess3"/>
    <dgm:cxn modelId="{29940AEF-4C3B-4671-9843-2C0D17913865}" type="presParOf" srcId="{64B102EF-A20D-49F9-B59B-3BD91F4FE0E5}" destId="{7179E65E-7338-4480-8026-A764CD1F5A3A}" srcOrd="3" destOrd="0" presId="urn:microsoft.com/office/officeart/2005/8/layout/lProcess3"/>
    <dgm:cxn modelId="{C97230DA-0A1B-44C7-B80E-4E5C0DCC6F94}" type="presParOf" srcId="{64B102EF-A20D-49F9-B59B-3BD91F4FE0E5}" destId="{9A987CE9-1832-4A14-A46F-AD8C7DCF1E1D}" srcOrd="4" destOrd="0" presId="urn:microsoft.com/office/officeart/2005/8/layout/lProcess3"/>
    <dgm:cxn modelId="{1C056B27-003C-4688-B180-6595170A4874}" type="presParOf" srcId="{9A987CE9-1832-4A14-A46F-AD8C7DCF1E1D}" destId="{329C7652-E5D8-4293-BF15-1014BF5583F6}" srcOrd="0" destOrd="0" presId="urn:microsoft.com/office/officeart/2005/8/layout/lProcess3"/>
    <dgm:cxn modelId="{96C9E263-9744-46A3-BA9A-06B2BD0CF80B}" type="presParOf" srcId="{9A987CE9-1832-4A14-A46F-AD8C7DCF1E1D}" destId="{00F8FB91-536E-4C05-AD89-B264EE9E8D1C}" srcOrd="1" destOrd="0" presId="urn:microsoft.com/office/officeart/2005/8/layout/lProcess3"/>
    <dgm:cxn modelId="{3DE36004-B8DC-46B7-B28D-F9C59D3BDD4F}" type="presParOf" srcId="{9A987CE9-1832-4A14-A46F-AD8C7DCF1E1D}" destId="{9A89F552-02D2-4E2F-AF2C-C1403F8593A5}" srcOrd="2" destOrd="0" presId="urn:microsoft.com/office/officeart/2005/8/layout/lProcess3"/>
    <dgm:cxn modelId="{4FEE32E5-CF47-43D4-9ABD-412C65CD637A}" type="presParOf" srcId="{9A987CE9-1832-4A14-A46F-AD8C7DCF1E1D}" destId="{CAE7DD77-4056-4F0B-BC29-3A4532C02221}" srcOrd="3" destOrd="0" presId="urn:microsoft.com/office/officeart/2005/8/layout/lProcess3"/>
    <dgm:cxn modelId="{CB6BE41E-D5B1-45D6-AB47-C33363831923}" type="presParOf" srcId="{9A987CE9-1832-4A14-A46F-AD8C7DCF1E1D}" destId="{A3680AA8-AD71-4D5F-BDC9-D69859191006}" srcOrd="4" destOrd="0" presId="urn:microsoft.com/office/officeart/2005/8/layout/lProcess3"/>
    <dgm:cxn modelId="{8E931FC4-DAE4-4EEC-9038-A99F556CBB68}" type="presParOf" srcId="{9A987CE9-1832-4A14-A46F-AD8C7DCF1E1D}" destId="{B8E1ABC1-92B6-4217-A76B-9C395453CF5D}" srcOrd="5" destOrd="0" presId="urn:microsoft.com/office/officeart/2005/8/layout/lProcess3"/>
    <dgm:cxn modelId="{0B478622-734A-4496-93FF-CAA255A85DD9}" type="presParOf" srcId="{9A987CE9-1832-4A14-A46F-AD8C7DCF1E1D}" destId="{584AD860-A1E0-4073-AFF7-A7E98560EC91}" srcOrd="6" destOrd="0" presId="urn:microsoft.com/office/officeart/2005/8/layout/lProcess3"/>
    <dgm:cxn modelId="{0C51B856-D2F9-405A-8B26-85B0A638B9A5}" type="presParOf" srcId="{9A987CE9-1832-4A14-A46F-AD8C7DCF1E1D}" destId="{CBD76E0B-1308-493C-B69E-CF2FD2A76BC0}" srcOrd="7" destOrd="0" presId="urn:microsoft.com/office/officeart/2005/8/layout/lProcess3"/>
    <dgm:cxn modelId="{53E35354-44BB-4812-AEFA-4E14E9D5A8B9}" type="presParOf" srcId="{9A987CE9-1832-4A14-A46F-AD8C7DCF1E1D}" destId="{A7737F06-7673-45F5-9DE8-46FE12C88A96}" srcOrd="8" destOrd="0" presId="urn:microsoft.com/office/officeart/2005/8/layout/lProcess3"/>
    <dgm:cxn modelId="{30797B5C-A3E1-4771-9EDC-C8BB072B5245}" type="presParOf" srcId="{9A987CE9-1832-4A14-A46F-AD8C7DCF1E1D}" destId="{E948FCFC-0F16-499C-B611-129198E22388}" srcOrd="9" destOrd="0" presId="urn:microsoft.com/office/officeart/2005/8/layout/lProcess3"/>
    <dgm:cxn modelId="{5AD4F54B-7C3D-46F8-8A7D-EE9C14C938E9}" type="presParOf" srcId="{9A987CE9-1832-4A14-A46F-AD8C7DCF1E1D}" destId="{CD0BF3FD-A01D-4EAF-BECB-B51CA3999572}"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9A2C64-C982-492E-A819-CCE458835560}" type="doc">
      <dgm:prSet loTypeId="urn:microsoft.com/office/officeart/2005/8/layout/lProcess3" loCatId="process" qsTypeId="urn:microsoft.com/office/officeart/2005/8/quickstyle/simple4" qsCatId="simple" csTypeId="urn:microsoft.com/office/officeart/2005/8/colors/colorful1" csCatId="colorful" phldr="1"/>
      <dgm:spPr/>
      <dgm:t>
        <a:bodyPr/>
        <a:lstStyle/>
        <a:p>
          <a:endParaRPr lang="en-CA"/>
        </a:p>
      </dgm:t>
    </dgm:pt>
    <dgm:pt modelId="{E73AEBC4-4414-43A6-BE6D-1B7140E7F767}">
      <dgm:prSet phldrT="[Text]"/>
      <dgm:spPr/>
      <dgm:t>
        <a:bodyPr/>
        <a:lstStyle/>
        <a:p>
          <a:r>
            <a:rPr lang="en-US"/>
            <a:t>Comparison</a:t>
          </a:r>
          <a:endParaRPr lang="en-CA"/>
        </a:p>
      </dgm:t>
    </dgm:pt>
    <dgm:pt modelId="{BC90F748-A9A5-4964-B3C7-F0B3A0F69F04}" type="parTrans" cxnId="{2524637D-E8C4-40D6-A433-9E893A204126}">
      <dgm:prSet/>
      <dgm:spPr/>
      <dgm:t>
        <a:bodyPr/>
        <a:lstStyle/>
        <a:p>
          <a:endParaRPr lang="en-CA"/>
        </a:p>
      </dgm:t>
    </dgm:pt>
    <dgm:pt modelId="{9A01A1ED-B890-40D7-9654-F1BB39F45424}" type="sibTrans" cxnId="{2524637D-E8C4-40D6-A433-9E893A204126}">
      <dgm:prSet/>
      <dgm:spPr/>
      <dgm:t>
        <a:bodyPr/>
        <a:lstStyle/>
        <a:p>
          <a:endParaRPr lang="en-CA"/>
        </a:p>
      </dgm:t>
    </dgm:pt>
    <dgm:pt modelId="{7AB06929-9FC4-4C85-84CB-C2137DF0A6BE}">
      <dgm:prSet phldrT="[Text]"/>
      <dgm:spPr/>
      <dgm:t>
        <a:bodyPr/>
        <a:lstStyle/>
        <a:p>
          <a:r>
            <a:rPr lang="en-US"/>
            <a:t>Performance Metrics</a:t>
          </a:r>
          <a:endParaRPr lang="en-CA"/>
        </a:p>
      </dgm:t>
    </dgm:pt>
    <dgm:pt modelId="{842DB65C-36D9-4E73-9984-C4AAD0AE6E7B}" type="parTrans" cxnId="{695BE9BD-A506-4E0A-BD91-A4BA7CBC5CD2}">
      <dgm:prSet/>
      <dgm:spPr/>
      <dgm:t>
        <a:bodyPr/>
        <a:lstStyle/>
        <a:p>
          <a:endParaRPr lang="en-CA"/>
        </a:p>
      </dgm:t>
    </dgm:pt>
    <dgm:pt modelId="{25DC0BAD-1D1F-4FC4-979C-B4D585D90FF8}" type="sibTrans" cxnId="{695BE9BD-A506-4E0A-BD91-A4BA7CBC5CD2}">
      <dgm:prSet/>
      <dgm:spPr/>
      <dgm:t>
        <a:bodyPr/>
        <a:lstStyle/>
        <a:p>
          <a:endParaRPr lang="en-CA"/>
        </a:p>
      </dgm:t>
    </dgm:pt>
    <dgm:pt modelId="{541CAC45-7F3E-4FC5-B931-DB44914846B5}">
      <dgm:prSet phldrT="[Text]"/>
      <dgm:spPr/>
      <dgm:t>
        <a:bodyPr/>
        <a:lstStyle/>
        <a:p>
          <a:r>
            <a:rPr lang="en-US"/>
            <a:t>RF</a:t>
          </a:r>
          <a:endParaRPr lang="en-CA"/>
        </a:p>
      </dgm:t>
    </dgm:pt>
    <dgm:pt modelId="{93B10D4D-440D-418F-B148-84AC7C15AC41}" type="parTrans" cxnId="{36ED9E77-C409-4F54-8165-2C13973FD93F}">
      <dgm:prSet/>
      <dgm:spPr/>
      <dgm:t>
        <a:bodyPr/>
        <a:lstStyle/>
        <a:p>
          <a:endParaRPr lang="en-CA"/>
        </a:p>
      </dgm:t>
    </dgm:pt>
    <dgm:pt modelId="{DFFFF940-CAE1-48A9-846D-2ADED4F57DAA}" type="sibTrans" cxnId="{36ED9E77-C409-4F54-8165-2C13973FD93F}">
      <dgm:prSet/>
      <dgm:spPr/>
      <dgm:t>
        <a:bodyPr/>
        <a:lstStyle/>
        <a:p>
          <a:endParaRPr lang="en-CA"/>
        </a:p>
      </dgm:t>
    </dgm:pt>
    <dgm:pt modelId="{1448D82C-A728-42F2-9043-B43A63EBF938}">
      <dgm:prSet phldrT="[Text]"/>
      <dgm:spPr/>
      <dgm:t>
        <a:bodyPr/>
        <a:lstStyle/>
        <a:p>
          <a:endParaRPr lang="en-CA"/>
        </a:p>
      </dgm:t>
    </dgm:pt>
    <dgm:pt modelId="{C8497573-2FF3-4D7B-BBC2-F336CE9AE8F2}" type="parTrans" cxnId="{C471265F-9E6C-4A0C-96ED-199163CB26BE}">
      <dgm:prSet/>
      <dgm:spPr/>
      <dgm:t>
        <a:bodyPr/>
        <a:lstStyle/>
        <a:p>
          <a:endParaRPr lang="en-CA"/>
        </a:p>
      </dgm:t>
    </dgm:pt>
    <dgm:pt modelId="{D6C51F7E-057D-4E50-9E8A-C05006ED43E7}" type="sibTrans" cxnId="{C471265F-9E6C-4A0C-96ED-199163CB26BE}">
      <dgm:prSet/>
      <dgm:spPr/>
      <dgm:t>
        <a:bodyPr/>
        <a:lstStyle/>
        <a:p>
          <a:endParaRPr lang="en-CA"/>
        </a:p>
      </dgm:t>
    </dgm:pt>
    <dgm:pt modelId="{93F6FF9C-9716-4CF2-BBB9-30235567CE7B}">
      <dgm:prSet phldrT="[Text]"/>
      <dgm:spPr/>
      <dgm:t>
        <a:bodyPr/>
        <a:lstStyle/>
        <a:p>
          <a:endParaRPr lang="en-CA"/>
        </a:p>
      </dgm:t>
    </dgm:pt>
    <dgm:pt modelId="{6C1DF168-98FE-409A-84F1-0C2FEE59CE48}" type="parTrans" cxnId="{F4C424A0-AF28-436D-88A7-4DDC759B4AB2}">
      <dgm:prSet/>
      <dgm:spPr/>
      <dgm:t>
        <a:bodyPr/>
        <a:lstStyle/>
        <a:p>
          <a:endParaRPr lang="en-CA"/>
        </a:p>
      </dgm:t>
    </dgm:pt>
    <dgm:pt modelId="{C8888FFE-B183-4E76-B70F-D42EA3CC9597}" type="sibTrans" cxnId="{F4C424A0-AF28-436D-88A7-4DDC759B4AB2}">
      <dgm:prSet/>
      <dgm:spPr/>
      <dgm:t>
        <a:bodyPr/>
        <a:lstStyle/>
        <a:p>
          <a:endParaRPr lang="en-CA"/>
        </a:p>
      </dgm:t>
    </dgm:pt>
    <dgm:pt modelId="{3C324E31-7F00-4045-BE1F-BD6E8703B641}">
      <dgm:prSet phldrT="[Text]"/>
      <dgm:spPr/>
      <dgm:t>
        <a:bodyPr/>
        <a:lstStyle/>
        <a:p>
          <a:r>
            <a:rPr lang="en-US"/>
            <a:t>SVM</a:t>
          </a:r>
          <a:endParaRPr lang="en-CA"/>
        </a:p>
      </dgm:t>
    </dgm:pt>
    <dgm:pt modelId="{1C89003F-5124-4AAA-8DE1-E953DDA11BAF}" type="parTrans" cxnId="{5FDCF9B6-0C7B-4988-86E5-0C25D08E71E8}">
      <dgm:prSet/>
      <dgm:spPr/>
      <dgm:t>
        <a:bodyPr/>
        <a:lstStyle/>
        <a:p>
          <a:endParaRPr lang="en-CA"/>
        </a:p>
      </dgm:t>
    </dgm:pt>
    <dgm:pt modelId="{EABFCFAF-8DE4-40EA-9751-54C75C943F2B}" type="sibTrans" cxnId="{5FDCF9B6-0C7B-4988-86E5-0C25D08E71E8}">
      <dgm:prSet/>
      <dgm:spPr/>
      <dgm:t>
        <a:bodyPr/>
        <a:lstStyle/>
        <a:p>
          <a:endParaRPr lang="en-CA"/>
        </a:p>
      </dgm:t>
    </dgm:pt>
    <dgm:pt modelId="{E995F260-81B7-4160-A03D-F0E11E066F59}">
      <dgm:prSet phldrT="[Text]"/>
      <dgm:spPr/>
      <dgm:t>
        <a:bodyPr/>
        <a:lstStyle/>
        <a:p>
          <a:r>
            <a:rPr lang="en-US"/>
            <a:t>VS</a:t>
          </a:r>
          <a:endParaRPr lang="en-CA"/>
        </a:p>
      </dgm:t>
    </dgm:pt>
    <dgm:pt modelId="{B848BBBD-6E22-4D3C-9530-1F51DE704D4C}" type="parTrans" cxnId="{C2AE0D8A-923B-4FC9-B383-B7EFEC907D94}">
      <dgm:prSet/>
      <dgm:spPr/>
      <dgm:t>
        <a:bodyPr/>
        <a:lstStyle/>
        <a:p>
          <a:endParaRPr lang="en-CA"/>
        </a:p>
      </dgm:t>
    </dgm:pt>
    <dgm:pt modelId="{7A2E15A9-DE5F-42FE-A119-CD1D8F3A4CC3}" type="sibTrans" cxnId="{C2AE0D8A-923B-4FC9-B383-B7EFEC907D94}">
      <dgm:prSet/>
      <dgm:spPr/>
      <dgm:t>
        <a:bodyPr/>
        <a:lstStyle/>
        <a:p>
          <a:endParaRPr lang="en-CA"/>
        </a:p>
      </dgm:t>
    </dgm:pt>
    <dgm:pt modelId="{CC3B2D94-CCE8-42A6-B052-96FDC0AA7C32}">
      <dgm:prSet phldrT="[Text]"/>
      <dgm:spPr/>
      <dgm:t>
        <a:bodyPr/>
        <a:lstStyle/>
        <a:p>
          <a:r>
            <a:rPr lang="en-US"/>
            <a:t>Features Importance</a:t>
          </a:r>
          <a:endParaRPr lang="en-CA"/>
        </a:p>
      </dgm:t>
    </dgm:pt>
    <dgm:pt modelId="{9DDBCAE2-BCCB-4ADB-B72A-8283A62C5E69}" type="parTrans" cxnId="{7416430C-2C6E-4629-B627-BA0C688F598C}">
      <dgm:prSet/>
      <dgm:spPr/>
      <dgm:t>
        <a:bodyPr/>
        <a:lstStyle/>
        <a:p>
          <a:endParaRPr lang="en-CA"/>
        </a:p>
      </dgm:t>
    </dgm:pt>
    <dgm:pt modelId="{B7D6EAA4-FA10-45BD-A9B9-5243EBAE1B00}" type="sibTrans" cxnId="{7416430C-2C6E-4629-B627-BA0C688F598C}">
      <dgm:prSet/>
      <dgm:spPr/>
      <dgm:t>
        <a:bodyPr/>
        <a:lstStyle/>
        <a:p>
          <a:endParaRPr lang="en-CA"/>
        </a:p>
      </dgm:t>
    </dgm:pt>
    <dgm:pt modelId="{356C6D1A-F8BB-4252-AF28-18588FB39A1D}">
      <dgm:prSet phldrT="[Text]"/>
      <dgm:spPr/>
      <dgm:t>
        <a:bodyPr/>
        <a:lstStyle/>
        <a:p>
          <a:r>
            <a:rPr lang="en-US"/>
            <a:t>Confusion Matrix</a:t>
          </a:r>
          <a:endParaRPr lang="en-CA"/>
        </a:p>
      </dgm:t>
    </dgm:pt>
    <dgm:pt modelId="{9218155B-1377-407D-B357-9CA367A73917}" type="parTrans" cxnId="{181539CE-973B-4E36-A476-185D442F0445}">
      <dgm:prSet/>
      <dgm:spPr/>
      <dgm:t>
        <a:bodyPr/>
        <a:lstStyle/>
        <a:p>
          <a:endParaRPr lang="en-CA"/>
        </a:p>
      </dgm:t>
    </dgm:pt>
    <dgm:pt modelId="{7AE31281-43F9-4F51-ADBC-5A6F60A467F3}" type="sibTrans" cxnId="{181539CE-973B-4E36-A476-185D442F0445}">
      <dgm:prSet/>
      <dgm:spPr/>
      <dgm:t>
        <a:bodyPr/>
        <a:lstStyle/>
        <a:p>
          <a:endParaRPr lang="en-CA"/>
        </a:p>
      </dgm:t>
    </dgm:pt>
    <dgm:pt modelId="{95E851A5-FEEA-4DD2-B362-1139BAA2FC68}">
      <dgm:prSet phldrT="[Text]"/>
      <dgm:spPr/>
      <dgm:t>
        <a:bodyPr/>
        <a:lstStyle/>
        <a:p>
          <a:endParaRPr lang="en-CA"/>
        </a:p>
      </dgm:t>
    </dgm:pt>
    <dgm:pt modelId="{3BA1183F-C8BF-445E-A27D-63D04F2CB00A}" type="parTrans" cxnId="{DD9C5CC4-086B-47D1-B76F-76FE87C09D03}">
      <dgm:prSet/>
      <dgm:spPr/>
      <dgm:t>
        <a:bodyPr/>
        <a:lstStyle/>
        <a:p>
          <a:endParaRPr lang="en-CA"/>
        </a:p>
      </dgm:t>
    </dgm:pt>
    <dgm:pt modelId="{1BE6E5A0-2F5E-434C-9815-EE0B4A399C65}" type="sibTrans" cxnId="{DD9C5CC4-086B-47D1-B76F-76FE87C09D03}">
      <dgm:prSet/>
      <dgm:spPr/>
      <dgm:t>
        <a:bodyPr/>
        <a:lstStyle/>
        <a:p>
          <a:endParaRPr lang="en-CA"/>
        </a:p>
      </dgm:t>
    </dgm:pt>
    <dgm:pt modelId="{DC03F7D3-F3C6-4BC0-8FE5-BD65A50D4BA2}">
      <dgm:prSet phldrT="[Text]"/>
      <dgm:spPr/>
      <dgm:t>
        <a:bodyPr/>
        <a:lstStyle/>
        <a:p>
          <a:endParaRPr lang="en-CA"/>
        </a:p>
      </dgm:t>
    </dgm:pt>
    <dgm:pt modelId="{8E9D1222-0F31-4483-9BAF-BAE15941198F}" type="parTrans" cxnId="{23B4BA8D-1875-463D-A92B-4736C07636B5}">
      <dgm:prSet/>
      <dgm:spPr/>
      <dgm:t>
        <a:bodyPr/>
        <a:lstStyle/>
        <a:p>
          <a:endParaRPr lang="en-CA"/>
        </a:p>
      </dgm:t>
    </dgm:pt>
    <dgm:pt modelId="{2741206C-CBD3-43D4-B328-AE2392EBB158}" type="sibTrans" cxnId="{23B4BA8D-1875-463D-A92B-4736C07636B5}">
      <dgm:prSet/>
      <dgm:spPr/>
      <dgm:t>
        <a:bodyPr/>
        <a:lstStyle/>
        <a:p>
          <a:endParaRPr lang="en-CA"/>
        </a:p>
      </dgm:t>
    </dgm:pt>
    <dgm:pt modelId="{E9A6DC3E-A837-4641-8CD3-93B6C15C9CCF}">
      <dgm:prSet phldrT="[Text]"/>
      <dgm:spPr/>
      <dgm:t>
        <a:bodyPr/>
        <a:lstStyle/>
        <a:p>
          <a:endParaRPr lang="en-CA"/>
        </a:p>
      </dgm:t>
    </dgm:pt>
    <dgm:pt modelId="{FDEF6EA2-D5C6-4992-A52C-34E204E642FA}" type="parTrans" cxnId="{067CFE66-C2B6-4A27-B2DB-A6C32264E092}">
      <dgm:prSet/>
      <dgm:spPr/>
      <dgm:t>
        <a:bodyPr/>
        <a:lstStyle/>
        <a:p>
          <a:endParaRPr lang="en-CA"/>
        </a:p>
      </dgm:t>
    </dgm:pt>
    <dgm:pt modelId="{1493CDAC-4072-484D-A7D9-0D6C83400F21}" type="sibTrans" cxnId="{067CFE66-C2B6-4A27-B2DB-A6C32264E092}">
      <dgm:prSet/>
      <dgm:spPr/>
      <dgm:t>
        <a:bodyPr/>
        <a:lstStyle/>
        <a:p>
          <a:endParaRPr lang="en-CA"/>
        </a:p>
      </dgm:t>
    </dgm:pt>
    <dgm:pt modelId="{20DB30F5-AF9D-45F8-893A-372B013C265B}">
      <dgm:prSet phldrT="[Text]"/>
      <dgm:spPr/>
      <dgm:t>
        <a:bodyPr/>
        <a:lstStyle/>
        <a:p>
          <a:r>
            <a:rPr lang="en-US"/>
            <a:t>Features are in different order per model but,, Anion gap is 1</a:t>
          </a:r>
          <a:r>
            <a:rPr lang="en-US" baseline="30000"/>
            <a:t>st</a:t>
          </a:r>
          <a:r>
            <a:rPr lang="en-US"/>
            <a:t> for both models.</a:t>
          </a:r>
          <a:endParaRPr lang="en-CA"/>
        </a:p>
      </dgm:t>
    </dgm:pt>
    <dgm:pt modelId="{82D6602C-2E10-463E-8847-837A91915091}" type="parTrans" cxnId="{7812FD17-4F10-4748-BE3A-B4B51140CFA6}">
      <dgm:prSet/>
      <dgm:spPr/>
      <dgm:t>
        <a:bodyPr/>
        <a:lstStyle/>
        <a:p>
          <a:endParaRPr lang="en-CA"/>
        </a:p>
      </dgm:t>
    </dgm:pt>
    <dgm:pt modelId="{F4CBD006-FF19-41FF-81C5-2B125165BFBA}" type="sibTrans" cxnId="{7812FD17-4F10-4748-BE3A-B4B51140CFA6}">
      <dgm:prSet/>
      <dgm:spPr/>
      <dgm:t>
        <a:bodyPr/>
        <a:lstStyle/>
        <a:p>
          <a:endParaRPr lang="en-CA"/>
        </a:p>
      </dgm:t>
    </dgm:pt>
    <dgm:pt modelId="{3C998F55-0610-4E8F-BBBE-FFD31BCBE07C}">
      <dgm:prSet phldrT="[Text]"/>
      <dgm:spPr/>
      <dgm:t>
        <a:bodyPr/>
        <a:lstStyle/>
        <a:p>
          <a:r>
            <a:rPr lang="en-US"/>
            <a:t>Accuracy is 81% for both models.</a:t>
          </a:r>
          <a:endParaRPr lang="en-CA"/>
        </a:p>
      </dgm:t>
    </dgm:pt>
    <dgm:pt modelId="{B9FD0CCB-6B3C-4D6A-953A-8A1FBF505377}" type="parTrans" cxnId="{DD1DC62B-388B-4D8D-B979-B90AD5727D3D}">
      <dgm:prSet/>
      <dgm:spPr/>
      <dgm:t>
        <a:bodyPr/>
        <a:lstStyle/>
        <a:p>
          <a:endParaRPr lang="en-CA"/>
        </a:p>
      </dgm:t>
    </dgm:pt>
    <dgm:pt modelId="{F10C5DBA-CF48-4F24-88FD-0465A77A1BD7}" type="sibTrans" cxnId="{DD1DC62B-388B-4D8D-B979-B90AD5727D3D}">
      <dgm:prSet/>
      <dgm:spPr/>
      <dgm:t>
        <a:bodyPr/>
        <a:lstStyle/>
        <a:p>
          <a:endParaRPr lang="en-CA"/>
        </a:p>
      </dgm:t>
    </dgm:pt>
    <dgm:pt modelId="{D0F3C9DC-FB63-4920-A5FA-B98453B646F0}">
      <dgm:prSet phldrT="[Text]"/>
      <dgm:spPr/>
      <dgm:t>
        <a:bodyPr/>
        <a:lstStyle/>
        <a:p>
          <a:endParaRPr lang="en-CA"/>
        </a:p>
      </dgm:t>
    </dgm:pt>
    <dgm:pt modelId="{255E90A4-D631-4E01-9049-B1E82EC87851}" type="parTrans" cxnId="{812A5D5F-679C-48C4-A37F-99088CFBA0A3}">
      <dgm:prSet/>
      <dgm:spPr/>
      <dgm:t>
        <a:bodyPr/>
        <a:lstStyle/>
        <a:p>
          <a:endParaRPr lang="en-CA"/>
        </a:p>
      </dgm:t>
    </dgm:pt>
    <dgm:pt modelId="{6A9C1E9E-4464-4E99-BFCC-3CEBA57486C6}" type="sibTrans" cxnId="{812A5D5F-679C-48C4-A37F-99088CFBA0A3}">
      <dgm:prSet/>
      <dgm:spPr/>
      <dgm:t>
        <a:bodyPr/>
        <a:lstStyle/>
        <a:p>
          <a:endParaRPr lang="en-CA"/>
        </a:p>
      </dgm:t>
    </dgm:pt>
    <dgm:pt modelId="{AC8C7EC1-5352-4207-A51A-A41F67A64FD1}">
      <dgm:prSet phldrT="[Text]"/>
      <dgm:spPr/>
      <dgm:t>
        <a:bodyPr/>
        <a:lstStyle/>
        <a:p>
          <a:endParaRPr lang="en-CA"/>
        </a:p>
      </dgm:t>
    </dgm:pt>
    <dgm:pt modelId="{39AB644F-FA04-4F3A-AE93-66308199E8A3}" type="parTrans" cxnId="{FF24CAD4-7939-4D88-A501-EE5009A9C419}">
      <dgm:prSet/>
      <dgm:spPr/>
      <dgm:t>
        <a:bodyPr/>
        <a:lstStyle/>
        <a:p>
          <a:endParaRPr lang="en-CA"/>
        </a:p>
      </dgm:t>
    </dgm:pt>
    <dgm:pt modelId="{3856BDA5-5D3B-40EF-BCF5-677F5B675DFD}" type="sibTrans" cxnId="{FF24CAD4-7939-4D88-A501-EE5009A9C419}">
      <dgm:prSet/>
      <dgm:spPr/>
      <dgm:t>
        <a:bodyPr/>
        <a:lstStyle/>
        <a:p>
          <a:endParaRPr lang="en-CA"/>
        </a:p>
      </dgm:t>
    </dgm:pt>
    <dgm:pt modelId="{BC0D3AB5-1B25-4598-87D8-78EF6A0779EC}">
      <dgm:prSet phldrT="[Text]"/>
      <dgm:spPr/>
      <dgm:t>
        <a:bodyPr/>
        <a:lstStyle/>
        <a:p>
          <a:endParaRPr lang="en-CA"/>
        </a:p>
      </dgm:t>
    </dgm:pt>
    <dgm:pt modelId="{191755C9-D6E8-496F-933C-6431BC065BD0}" type="parTrans" cxnId="{0CB02FAA-10EE-4525-A43D-73A426F8D92F}">
      <dgm:prSet/>
      <dgm:spPr/>
      <dgm:t>
        <a:bodyPr/>
        <a:lstStyle/>
        <a:p>
          <a:endParaRPr lang="en-CA"/>
        </a:p>
      </dgm:t>
    </dgm:pt>
    <dgm:pt modelId="{A18D69CA-60EB-4BB9-A006-2CF43D149EB4}" type="sibTrans" cxnId="{0CB02FAA-10EE-4525-A43D-73A426F8D92F}">
      <dgm:prSet/>
      <dgm:spPr/>
      <dgm:t>
        <a:bodyPr/>
        <a:lstStyle/>
        <a:p>
          <a:endParaRPr lang="en-CA"/>
        </a:p>
      </dgm:t>
    </dgm:pt>
    <dgm:pt modelId="{8F42E8DD-1692-4521-B675-4BBB7DDFF2AB}">
      <dgm:prSet phldrT="[Text]"/>
      <dgm:spPr/>
      <dgm:t>
        <a:bodyPr/>
        <a:lstStyle/>
        <a:p>
          <a:r>
            <a:rPr lang="en-US"/>
            <a:t>Confusion matrix show a balance between classification with a good accuracy.</a:t>
          </a:r>
          <a:endParaRPr lang="en-CA"/>
        </a:p>
      </dgm:t>
    </dgm:pt>
    <dgm:pt modelId="{FABA68D6-C952-4A06-A236-52266C4DD1B3}" type="parTrans" cxnId="{0103C039-F8C1-43E5-9236-1D49BA01B932}">
      <dgm:prSet/>
      <dgm:spPr/>
      <dgm:t>
        <a:bodyPr/>
        <a:lstStyle/>
        <a:p>
          <a:endParaRPr lang="en-CA"/>
        </a:p>
      </dgm:t>
    </dgm:pt>
    <dgm:pt modelId="{F699D41B-E506-4AA4-A6C0-31767E49ADB5}" type="sibTrans" cxnId="{0103C039-F8C1-43E5-9236-1D49BA01B932}">
      <dgm:prSet/>
      <dgm:spPr/>
      <dgm:t>
        <a:bodyPr/>
        <a:lstStyle/>
        <a:p>
          <a:endParaRPr lang="en-CA"/>
        </a:p>
      </dgm:t>
    </dgm:pt>
    <dgm:pt modelId="{046A0186-071F-4DEB-826A-7D61D413A747}">
      <dgm:prSet phldrT="[Text]"/>
      <dgm:spPr/>
      <dgm:t>
        <a:bodyPr/>
        <a:lstStyle/>
        <a:p>
          <a:r>
            <a:rPr lang="en-US"/>
            <a:t>ROC/AUC</a:t>
          </a:r>
          <a:endParaRPr lang="en-CA"/>
        </a:p>
      </dgm:t>
    </dgm:pt>
    <dgm:pt modelId="{459E5599-E192-4744-BE8C-D86E56A9DA57}" type="parTrans" cxnId="{6B9D177E-8C10-4124-A135-99290FA95E8B}">
      <dgm:prSet/>
      <dgm:spPr/>
      <dgm:t>
        <a:bodyPr/>
        <a:lstStyle/>
        <a:p>
          <a:endParaRPr lang="en-CA"/>
        </a:p>
      </dgm:t>
    </dgm:pt>
    <dgm:pt modelId="{5319F5F5-DE0A-475F-9D6D-7E6E1B9590E6}" type="sibTrans" cxnId="{6B9D177E-8C10-4124-A135-99290FA95E8B}">
      <dgm:prSet/>
      <dgm:spPr/>
      <dgm:t>
        <a:bodyPr/>
        <a:lstStyle/>
        <a:p>
          <a:endParaRPr lang="en-CA"/>
        </a:p>
      </dgm:t>
    </dgm:pt>
    <dgm:pt modelId="{2B464687-DF69-4394-AD2C-2AEB7B0006A0}">
      <dgm:prSet phldrT="[Text]"/>
      <dgm:spPr/>
      <dgm:t>
        <a:bodyPr/>
        <a:lstStyle/>
        <a:p>
          <a:r>
            <a:rPr lang="en-US"/>
            <a:t>Both AUC are above 0.80 but, RF is better with 0.88. </a:t>
          </a:r>
          <a:endParaRPr lang="en-CA"/>
        </a:p>
      </dgm:t>
    </dgm:pt>
    <dgm:pt modelId="{C2FD84E4-522E-4DAC-B7DB-83FFE5040B50}" type="parTrans" cxnId="{D68EF68D-DE3B-43E9-ABDF-4F24B78350C4}">
      <dgm:prSet/>
      <dgm:spPr/>
      <dgm:t>
        <a:bodyPr/>
        <a:lstStyle/>
        <a:p>
          <a:endParaRPr lang="en-CA"/>
        </a:p>
      </dgm:t>
    </dgm:pt>
    <dgm:pt modelId="{B0BD1F2F-58A6-499E-8B1F-901913684A66}" type="sibTrans" cxnId="{D68EF68D-DE3B-43E9-ABDF-4F24B78350C4}">
      <dgm:prSet/>
      <dgm:spPr/>
      <dgm:t>
        <a:bodyPr/>
        <a:lstStyle/>
        <a:p>
          <a:endParaRPr lang="en-CA"/>
        </a:p>
      </dgm:t>
    </dgm:pt>
    <dgm:pt modelId="{4FA61E86-3B0C-4E3F-ADEA-B97914E52CB1}" type="pres">
      <dgm:prSet presAssocID="{649A2C64-C982-492E-A819-CCE458835560}" presName="Name0" presStyleCnt="0">
        <dgm:presLayoutVars>
          <dgm:chPref val="3"/>
          <dgm:dir/>
          <dgm:animLvl val="lvl"/>
          <dgm:resizeHandles/>
        </dgm:presLayoutVars>
      </dgm:prSet>
      <dgm:spPr/>
    </dgm:pt>
    <dgm:pt modelId="{7DCBB5C7-4D5A-4E5D-B90A-876C093F82AF}" type="pres">
      <dgm:prSet presAssocID="{E73AEBC4-4414-43A6-BE6D-1B7140E7F767}" presName="horFlow" presStyleCnt="0"/>
      <dgm:spPr/>
    </dgm:pt>
    <dgm:pt modelId="{27E420B1-1989-4896-A47E-F95D94A64866}" type="pres">
      <dgm:prSet presAssocID="{E73AEBC4-4414-43A6-BE6D-1B7140E7F767}" presName="bigChev" presStyleLbl="node1" presStyleIdx="0" presStyleCnt="4"/>
      <dgm:spPr/>
    </dgm:pt>
    <dgm:pt modelId="{800A1A7B-D530-4942-880F-119F273FFDE7}" type="pres">
      <dgm:prSet presAssocID="{842DB65C-36D9-4E73-9984-C4AAD0AE6E7B}" presName="parTrans" presStyleCnt="0"/>
      <dgm:spPr/>
    </dgm:pt>
    <dgm:pt modelId="{D7F25A02-3F8B-43B0-BFF3-56E0B380327A}" type="pres">
      <dgm:prSet presAssocID="{7AB06929-9FC4-4C85-84CB-C2137DF0A6BE}" presName="node" presStyleLbl="alignAccFollowNode1" presStyleIdx="0" presStyleCnt="16">
        <dgm:presLayoutVars>
          <dgm:bulletEnabled val="1"/>
        </dgm:presLayoutVars>
      </dgm:prSet>
      <dgm:spPr/>
    </dgm:pt>
    <dgm:pt modelId="{2992119E-28C5-4F95-BCDC-AC2D65266623}" type="pres">
      <dgm:prSet presAssocID="{25DC0BAD-1D1F-4FC4-979C-B4D585D90FF8}" presName="sibTrans" presStyleCnt="0"/>
      <dgm:spPr/>
    </dgm:pt>
    <dgm:pt modelId="{A997CD82-E953-4E04-B64F-37348BCE0DBB}" type="pres">
      <dgm:prSet presAssocID="{CC3B2D94-CCE8-42A6-B052-96FDC0AA7C32}" presName="node" presStyleLbl="alignAccFollowNode1" presStyleIdx="1" presStyleCnt="16">
        <dgm:presLayoutVars>
          <dgm:bulletEnabled val="1"/>
        </dgm:presLayoutVars>
      </dgm:prSet>
      <dgm:spPr/>
    </dgm:pt>
    <dgm:pt modelId="{099B1CC9-B956-43B2-98E9-136F07CA17EE}" type="pres">
      <dgm:prSet presAssocID="{B7D6EAA4-FA10-45BD-A9B9-5243EBAE1B00}" presName="sibTrans" presStyleCnt="0"/>
      <dgm:spPr/>
    </dgm:pt>
    <dgm:pt modelId="{4369A56F-6ECF-4123-B956-BA4ACE96F08A}" type="pres">
      <dgm:prSet presAssocID="{046A0186-071F-4DEB-826A-7D61D413A747}" presName="node" presStyleLbl="alignAccFollowNode1" presStyleIdx="2" presStyleCnt="16">
        <dgm:presLayoutVars>
          <dgm:bulletEnabled val="1"/>
        </dgm:presLayoutVars>
      </dgm:prSet>
      <dgm:spPr/>
    </dgm:pt>
    <dgm:pt modelId="{7E57F25C-72A8-45FE-A459-A6EDA4D51572}" type="pres">
      <dgm:prSet presAssocID="{5319F5F5-DE0A-475F-9D6D-7E6E1B9590E6}" presName="sibTrans" presStyleCnt="0"/>
      <dgm:spPr/>
    </dgm:pt>
    <dgm:pt modelId="{FF499588-7E2D-4FE2-A239-1283F3BE96BB}" type="pres">
      <dgm:prSet presAssocID="{356C6D1A-F8BB-4252-AF28-18588FB39A1D}" presName="node" presStyleLbl="alignAccFollowNode1" presStyleIdx="3" presStyleCnt="16">
        <dgm:presLayoutVars>
          <dgm:bulletEnabled val="1"/>
        </dgm:presLayoutVars>
      </dgm:prSet>
      <dgm:spPr/>
    </dgm:pt>
    <dgm:pt modelId="{4BB1261F-7DD4-483A-B079-3383A229B6D9}" type="pres">
      <dgm:prSet presAssocID="{E73AEBC4-4414-43A6-BE6D-1B7140E7F767}" presName="vSp" presStyleCnt="0"/>
      <dgm:spPr/>
    </dgm:pt>
    <dgm:pt modelId="{3E082055-543C-4136-A26E-CF3E2DB76049}" type="pres">
      <dgm:prSet presAssocID="{541CAC45-7F3E-4FC5-B931-DB44914846B5}" presName="horFlow" presStyleCnt="0"/>
      <dgm:spPr/>
    </dgm:pt>
    <dgm:pt modelId="{08C33D6C-78DB-4D7B-80C8-B9C241A3CAFC}" type="pres">
      <dgm:prSet presAssocID="{541CAC45-7F3E-4FC5-B931-DB44914846B5}" presName="bigChev" presStyleLbl="node1" presStyleIdx="1" presStyleCnt="4"/>
      <dgm:spPr/>
    </dgm:pt>
    <dgm:pt modelId="{46D6647F-8624-4A5E-9CE9-6209031B981B}" type="pres">
      <dgm:prSet presAssocID="{C8497573-2FF3-4D7B-BBC2-F336CE9AE8F2}" presName="parTrans" presStyleCnt="0"/>
      <dgm:spPr/>
    </dgm:pt>
    <dgm:pt modelId="{A2E62BDC-FD1E-4A41-A9D2-AA77CC6FF1FA}" type="pres">
      <dgm:prSet presAssocID="{1448D82C-A728-42F2-9043-B43A63EBF938}" presName="node" presStyleLbl="alignAccFollowNode1" presStyleIdx="4" presStyleCnt="16">
        <dgm:presLayoutVars>
          <dgm:bulletEnabled val="1"/>
        </dgm:presLayoutVars>
      </dgm:prSet>
      <dgm:spPr/>
    </dgm:pt>
    <dgm:pt modelId="{BD903B52-9092-41E7-AF0D-C94856D54113}" type="pres">
      <dgm:prSet presAssocID="{D6C51F7E-057D-4E50-9E8A-C05006ED43E7}" presName="sibTrans" presStyleCnt="0"/>
      <dgm:spPr/>
    </dgm:pt>
    <dgm:pt modelId="{997F6819-E0A5-4E8D-9EFA-AB7F721F45B8}" type="pres">
      <dgm:prSet presAssocID="{D0F3C9DC-FB63-4920-A5FA-B98453B646F0}" presName="node" presStyleLbl="alignAccFollowNode1" presStyleIdx="5" presStyleCnt="16">
        <dgm:presLayoutVars>
          <dgm:bulletEnabled val="1"/>
        </dgm:presLayoutVars>
      </dgm:prSet>
      <dgm:spPr/>
    </dgm:pt>
    <dgm:pt modelId="{1C0EF7EB-65EF-4AEC-A07B-BF759D42A557}" type="pres">
      <dgm:prSet presAssocID="{6A9C1E9E-4464-4E99-BFCC-3CEBA57486C6}" presName="sibTrans" presStyleCnt="0"/>
      <dgm:spPr/>
    </dgm:pt>
    <dgm:pt modelId="{13DDB00F-2165-44D8-8B8E-2A40155C8B4A}" type="pres">
      <dgm:prSet presAssocID="{AC8C7EC1-5352-4207-A51A-A41F67A64FD1}" presName="node" presStyleLbl="alignAccFollowNode1" presStyleIdx="6" presStyleCnt="16">
        <dgm:presLayoutVars>
          <dgm:bulletEnabled val="1"/>
        </dgm:presLayoutVars>
      </dgm:prSet>
      <dgm:spPr/>
    </dgm:pt>
    <dgm:pt modelId="{0E270878-4950-48B3-B50A-CCF72B706320}" type="pres">
      <dgm:prSet presAssocID="{3856BDA5-5D3B-40EF-BCF5-677F5B675DFD}" presName="sibTrans" presStyleCnt="0"/>
      <dgm:spPr/>
    </dgm:pt>
    <dgm:pt modelId="{EE792D02-611D-4CF7-B4DB-3935A8317F35}" type="pres">
      <dgm:prSet presAssocID="{93F6FF9C-9716-4CF2-BBB9-30235567CE7B}" presName="node" presStyleLbl="alignAccFollowNode1" presStyleIdx="7" presStyleCnt="16">
        <dgm:presLayoutVars>
          <dgm:bulletEnabled val="1"/>
        </dgm:presLayoutVars>
      </dgm:prSet>
      <dgm:spPr/>
    </dgm:pt>
    <dgm:pt modelId="{9E8F1749-5504-4D38-97F4-2ACF60D5DA35}" type="pres">
      <dgm:prSet presAssocID="{541CAC45-7F3E-4FC5-B931-DB44914846B5}" presName="vSp" presStyleCnt="0"/>
      <dgm:spPr/>
    </dgm:pt>
    <dgm:pt modelId="{B9F57935-7294-41D5-ABB1-5C6BE2A9C7E3}" type="pres">
      <dgm:prSet presAssocID="{3C324E31-7F00-4045-BE1F-BD6E8703B641}" presName="horFlow" presStyleCnt="0"/>
      <dgm:spPr/>
    </dgm:pt>
    <dgm:pt modelId="{FED2F4FC-1F7C-4241-9BAE-534E4D3B5581}" type="pres">
      <dgm:prSet presAssocID="{3C324E31-7F00-4045-BE1F-BD6E8703B641}" presName="bigChev" presStyleLbl="node1" presStyleIdx="2" presStyleCnt="4"/>
      <dgm:spPr/>
    </dgm:pt>
    <dgm:pt modelId="{32B9A635-8491-42B6-BA68-B4714111E928}" type="pres">
      <dgm:prSet presAssocID="{8E9D1222-0F31-4483-9BAF-BAE15941198F}" presName="parTrans" presStyleCnt="0"/>
      <dgm:spPr/>
    </dgm:pt>
    <dgm:pt modelId="{FB07CB3B-86E1-4962-AD27-1FC091EFC901}" type="pres">
      <dgm:prSet presAssocID="{DC03F7D3-F3C6-4BC0-8FE5-BD65A50D4BA2}" presName="node" presStyleLbl="alignAccFollowNode1" presStyleIdx="8" presStyleCnt="16">
        <dgm:presLayoutVars>
          <dgm:bulletEnabled val="1"/>
        </dgm:presLayoutVars>
      </dgm:prSet>
      <dgm:spPr/>
    </dgm:pt>
    <dgm:pt modelId="{B6982812-4F0B-4346-BBDC-8D4B40AF7F59}" type="pres">
      <dgm:prSet presAssocID="{2741206C-CBD3-43D4-B328-AE2392EBB158}" presName="sibTrans" presStyleCnt="0"/>
      <dgm:spPr/>
    </dgm:pt>
    <dgm:pt modelId="{452E5DEF-ED4F-4DB8-9F57-12429B6329A2}" type="pres">
      <dgm:prSet presAssocID="{E9A6DC3E-A837-4641-8CD3-93B6C15C9CCF}" presName="node" presStyleLbl="alignAccFollowNode1" presStyleIdx="9" presStyleCnt="16">
        <dgm:presLayoutVars>
          <dgm:bulletEnabled val="1"/>
        </dgm:presLayoutVars>
      </dgm:prSet>
      <dgm:spPr/>
    </dgm:pt>
    <dgm:pt modelId="{DD783BFF-8426-45D8-8EC7-8A883A9FB30B}" type="pres">
      <dgm:prSet presAssocID="{1493CDAC-4072-484D-A7D9-0D6C83400F21}" presName="sibTrans" presStyleCnt="0"/>
      <dgm:spPr/>
    </dgm:pt>
    <dgm:pt modelId="{8DC893B6-BCA5-4E56-8998-7F597B00BEFB}" type="pres">
      <dgm:prSet presAssocID="{BC0D3AB5-1B25-4598-87D8-78EF6A0779EC}" presName="node" presStyleLbl="alignAccFollowNode1" presStyleIdx="10" presStyleCnt="16">
        <dgm:presLayoutVars>
          <dgm:bulletEnabled val="1"/>
        </dgm:presLayoutVars>
      </dgm:prSet>
      <dgm:spPr/>
    </dgm:pt>
    <dgm:pt modelId="{2FB8DF22-4AEA-47BA-B22D-3BABA91CEF2D}" type="pres">
      <dgm:prSet presAssocID="{A18D69CA-60EB-4BB9-A006-2CF43D149EB4}" presName="sibTrans" presStyleCnt="0"/>
      <dgm:spPr/>
    </dgm:pt>
    <dgm:pt modelId="{9771D2DC-DAC2-4345-8929-6254350A535A}" type="pres">
      <dgm:prSet presAssocID="{95E851A5-FEEA-4DD2-B362-1139BAA2FC68}" presName="node" presStyleLbl="alignAccFollowNode1" presStyleIdx="11" presStyleCnt="16">
        <dgm:presLayoutVars>
          <dgm:bulletEnabled val="1"/>
        </dgm:presLayoutVars>
      </dgm:prSet>
      <dgm:spPr/>
    </dgm:pt>
    <dgm:pt modelId="{617C9C39-B143-4C90-A6C4-A57BAD154C80}" type="pres">
      <dgm:prSet presAssocID="{3C324E31-7F00-4045-BE1F-BD6E8703B641}" presName="vSp" presStyleCnt="0"/>
      <dgm:spPr/>
    </dgm:pt>
    <dgm:pt modelId="{04687B25-5C7D-4809-BA83-7D73D2CEE7BE}" type="pres">
      <dgm:prSet presAssocID="{E995F260-81B7-4160-A03D-F0E11E066F59}" presName="horFlow" presStyleCnt="0"/>
      <dgm:spPr/>
    </dgm:pt>
    <dgm:pt modelId="{7D331FF1-6A44-47C3-A364-86BCAA4B6C96}" type="pres">
      <dgm:prSet presAssocID="{E995F260-81B7-4160-A03D-F0E11E066F59}" presName="bigChev" presStyleLbl="node1" presStyleIdx="3" presStyleCnt="4"/>
      <dgm:spPr/>
    </dgm:pt>
    <dgm:pt modelId="{06AF1D21-439E-4CE0-8FB2-FD5D4DA9F9BF}" type="pres">
      <dgm:prSet presAssocID="{B9FD0CCB-6B3C-4D6A-953A-8A1FBF505377}" presName="parTrans" presStyleCnt="0"/>
      <dgm:spPr/>
    </dgm:pt>
    <dgm:pt modelId="{BB413C1E-A446-4D65-9BED-B36DF9C7A1B7}" type="pres">
      <dgm:prSet presAssocID="{3C998F55-0610-4E8F-BBBE-FFD31BCBE07C}" presName="node" presStyleLbl="alignAccFollowNode1" presStyleIdx="12" presStyleCnt="16">
        <dgm:presLayoutVars>
          <dgm:bulletEnabled val="1"/>
        </dgm:presLayoutVars>
      </dgm:prSet>
      <dgm:spPr/>
    </dgm:pt>
    <dgm:pt modelId="{03F9A2D4-B34E-4420-9346-C814AE9DEB2B}" type="pres">
      <dgm:prSet presAssocID="{F10C5DBA-CF48-4F24-88FD-0465A77A1BD7}" presName="sibTrans" presStyleCnt="0"/>
      <dgm:spPr/>
    </dgm:pt>
    <dgm:pt modelId="{6FABB745-21F4-4B68-A3AC-51801AEE4726}" type="pres">
      <dgm:prSet presAssocID="{20DB30F5-AF9D-45F8-893A-372B013C265B}" presName="node" presStyleLbl="alignAccFollowNode1" presStyleIdx="13" presStyleCnt="16">
        <dgm:presLayoutVars>
          <dgm:bulletEnabled val="1"/>
        </dgm:presLayoutVars>
      </dgm:prSet>
      <dgm:spPr/>
    </dgm:pt>
    <dgm:pt modelId="{3F62A032-0F5A-4255-85D9-C48F5C402C7E}" type="pres">
      <dgm:prSet presAssocID="{F4CBD006-FF19-41FF-81C5-2B125165BFBA}" presName="sibTrans" presStyleCnt="0"/>
      <dgm:spPr/>
    </dgm:pt>
    <dgm:pt modelId="{EDE4CFFF-9D53-4B95-8C3B-5FB9D978A909}" type="pres">
      <dgm:prSet presAssocID="{2B464687-DF69-4394-AD2C-2AEB7B0006A0}" presName="node" presStyleLbl="alignAccFollowNode1" presStyleIdx="14" presStyleCnt="16">
        <dgm:presLayoutVars>
          <dgm:bulletEnabled val="1"/>
        </dgm:presLayoutVars>
      </dgm:prSet>
      <dgm:spPr/>
    </dgm:pt>
    <dgm:pt modelId="{AD072079-E0FC-4074-AB08-50135001CAD7}" type="pres">
      <dgm:prSet presAssocID="{B0BD1F2F-58A6-499E-8B1F-901913684A66}" presName="sibTrans" presStyleCnt="0"/>
      <dgm:spPr/>
    </dgm:pt>
    <dgm:pt modelId="{D1A8498F-8DF6-4963-B8C6-3DA5BFAAEB30}" type="pres">
      <dgm:prSet presAssocID="{8F42E8DD-1692-4521-B675-4BBB7DDFF2AB}" presName="node" presStyleLbl="alignAccFollowNode1" presStyleIdx="15" presStyleCnt="16">
        <dgm:presLayoutVars>
          <dgm:bulletEnabled val="1"/>
        </dgm:presLayoutVars>
      </dgm:prSet>
      <dgm:spPr/>
    </dgm:pt>
  </dgm:ptLst>
  <dgm:cxnLst>
    <dgm:cxn modelId="{672E0501-2C91-4139-AEA8-A72937919A7C}" type="presOf" srcId="{DC03F7D3-F3C6-4BC0-8FE5-BD65A50D4BA2}" destId="{FB07CB3B-86E1-4962-AD27-1FC091EFC901}" srcOrd="0" destOrd="0" presId="urn:microsoft.com/office/officeart/2005/8/layout/lProcess3"/>
    <dgm:cxn modelId="{7416430C-2C6E-4629-B627-BA0C688F598C}" srcId="{E73AEBC4-4414-43A6-BE6D-1B7140E7F767}" destId="{CC3B2D94-CCE8-42A6-B052-96FDC0AA7C32}" srcOrd="1" destOrd="0" parTransId="{9DDBCAE2-BCCB-4ADB-B72A-8283A62C5E69}" sibTransId="{B7D6EAA4-FA10-45BD-A9B9-5243EBAE1B00}"/>
    <dgm:cxn modelId="{3B8D600F-655C-4F8D-9763-9B87381FB924}" type="presOf" srcId="{D0F3C9DC-FB63-4920-A5FA-B98453B646F0}" destId="{997F6819-E0A5-4E8D-9EFA-AB7F721F45B8}" srcOrd="0" destOrd="0" presId="urn:microsoft.com/office/officeart/2005/8/layout/lProcess3"/>
    <dgm:cxn modelId="{7812FD17-4F10-4748-BE3A-B4B51140CFA6}" srcId="{E995F260-81B7-4160-A03D-F0E11E066F59}" destId="{20DB30F5-AF9D-45F8-893A-372B013C265B}" srcOrd="1" destOrd="0" parTransId="{82D6602C-2E10-463E-8847-837A91915091}" sibTransId="{F4CBD006-FF19-41FF-81C5-2B125165BFBA}"/>
    <dgm:cxn modelId="{DD1DC62B-388B-4D8D-B979-B90AD5727D3D}" srcId="{E995F260-81B7-4160-A03D-F0E11E066F59}" destId="{3C998F55-0610-4E8F-BBBE-FFD31BCBE07C}" srcOrd="0" destOrd="0" parTransId="{B9FD0CCB-6B3C-4D6A-953A-8A1FBF505377}" sibTransId="{F10C5DBA-CF48-4F24-88FD-0465A77A1BD7}"/>
    <dgm:cxn modelId="{42B1F333-6EBA-49F5-92C7-BAA166BBEBD4}" type="presOf" srcId="{2B464687-DF69-4394-AD2C-2AEB7B0006A0}" destId="{EDE4CFFF-9D53-4B95-8C3B-5FB9D978A909}" srcOrd="0" destOrd="0" presId="urn:microsoft.com/office/officeart/2005/8/layout/lProcess3"/>
    <dgm:cxn modelId="{32F98A38-8D1F-4C18-B1FD-BBCA54D0A4AA}" type="presOf" srcId="{95E851A5-FEEA-4DD2-B362-1139BAA2FC68}" destId="{9771D2DC-DAC2-4345-8929-6254350A535A}" srcOrd="0" destOrd="0" presId="urn:microsoft.com/office/officeart/2005/8/layout/lProcess3"/>
    <dgm:cxn modelId="{0F9E4139-CC4E-4107-82FF-F96EB46B1EA1}" type="presOf" srcId="{046A0186-071F-4DEB-826A-7D61D413A747}" destId="{4369A56F-6ECF-4123-B956-BA4ACE96F08A}" srcOrd="0" destOrd="0" presId="urn:microsoft.com/office/officeart/2005/8/layout/lProcess3"/>
    <dgm:cxn modelId="{0103C039-F8C1-43E5-9236-1D49BA01B932}" srcId="{E995F260-81B7-4160-A03D-F0E11E066F59}" destId="{8F42E8DD-1692-4521-B675-4BBB7DDFF2AB}" srcOrd="3" destOrd="0" parTransId="{FABA68D6-C952-4A06-A236-52266C4DD1B3}" sibTransId="{F699D41B-E506-4AA4-A6C0-31767E49ADB5}"/>
    <dgm:cxn modelId="{6C722D3B-13E3-4860-BE05-BC6551DEEFB9}" type="presOf" srcId="{8F42E8DD-1692-4521-B675-4BBB7DDFF2AB}" destId="{D1A8498F-8DF6-4963-B8C6-3DA5BFAAEB30}" srcOrd="0" destOrd="0" presId="urn:microsoft.com/office/officeart/2005/8/layout/lProcess3"/>
    <dgm:cxn modelId="{54CBF23B-4A4B-45CF-AC31-2E5A0904455B}" type="presOf" srcId="{20DB30F5-AF9D-45F8-893A-372B013C265B}" destId="{6FABB745-21F4-4B68-A3AC-51801AEE4726}" srcOrd="0" destOrd="0" presId="urn:microsoft.com/office/officeart/2005/8/layout/lProcess3"/>
    <dgm:cxn modelId="{D4AF6C5D-F307-4A69-9AED-FD2633584967}" type="presOf" srcId="{356C6D1A-F8BB-4252-AF28-18588FB39A1D}" destId="{FF499588-7E2D-4FE2-A239-1283F3BE96BB}" srcOrd="0" destOrd="0" presId="urn:microsoft.com/office/officeart/2005/8/layout/lProcess3"/>
    <dgm:cxn modelId="{C471265F-9E6C-4A0C-96ED-199163CB26BE}" srcId="{541CAC45-7F3E-4FC5-B931-DB44914846B5}" destId="{1448D82C-A728-42F2-9043-B43A63EBF938}" srcOrd="0" destOrd="0" parTransId="{C8497573-2FF3-4D7B-BBC2-F336CE9AE8F2}" sibTransId="{D6C51F7E-057D-4E50-9E8A-C05006ED43E7}"/>
    <dgm:cxn modelId="{812A5D5F-679C-48C4-A37F-99088CFBA0A3}" srcId="{541CAC45-7F3E-4FC5-B931-DB44914846B5}" destId="{D0F3C9DC-FB63-4920-A5FA-B98453B646F0}" srcOrd="1" destOrd="0" parTransId="{255E90A4-D631-4E01-9049-B1E82EC87851}" sibTransId="{6A9C1E9E-4464-4E99-BFCC-3CEBA57486C6}"/>
    <dgm:cxn modelId="{E9BF3341-D528-491A-B9DF-FF120140ACEF}" type="presOf" srcId="{93F6FF9C-9716-4CF2-BBB9-30235567CE7B}" destId="{EE792D02-611D-4CF7-B4DB-3935A8317F35}" srcOrd="0" destOrd="0" presId="urn:microsoft.com/office/officeart/2005/8/layout/lProcess3"/>
    <dgm:cxn modelId="{829D1144-2179-4893-AE50-A819995EBEF7}" type="presOf" srcId="{BC0D3AB5-1B25-4598-87D8-78EF6A0779EC}" destId="{8DC893B6-BCA5-4E56-8998-7F597B00BEFB}" srcOrd="0" destOrd="0" presId="urn:microsoft.com/office/officeart/2005/8/layout/lProcess3"/>
    <dgm:cxn modelId="{8D82EF46-2C24-4FD2-B5D3-67EFCC99DBC0}" type="presOf" srcId="{649A2C64-C982-492E-A819-CCE458835560}" destId="{4FA61E86-3B0C-4E3F-ADEA-B97914E52CB1}" srcOrd="0" destOrd="0" presId="urn:microsoft.com/office/officeart/2005/8/layout/lProcess3"/>
    <dgm:cxn modelId="{067CFE66-C2B6-4A27-B2DB-A6C32264E092}" srcId="{3C324E31-7F00-4045-BE1F-BD6E8703B641}" destId="{E9A6DC3E-A837-4641-8CD3-93B6C15C9CCF}" srcOrd="1" destOrd="0" parTransId="{FDEF6EA2-D5C6-4992-A52C-34E204E642FA}" sibTransId="{1493CDAC-4072-484D-A7D9-0D6C83400F21}"/>
    <dgm:cxn modelId="{D8AE464C-BA2F-4E8A-8A16-A9D7F73A680E}" type="presOf" srcId="{CC3B2D94-CCE8-42A6-B052-96FDC0AA7C32}" destId="{A997CD82-E953-4E04-B64F-37348BCE0DBB}" srcOrd="0" destOrd="0" presId="urn:microsoft.com/office/officeart/2005/8/layout/lProcess3"/>
    <dgm:cxn modelId="{FB7CDF52-28FF-4DA2-81A1-82FCD7BEAC87}" type="presOf" srcId="{E9A6DC3E-A837-4641-8CD3-93B6C15C9CCF}" destId="{452E5DEF-ED4F-4DB8-9F57-12429B6329A2}" srcOrd="0" destOrd="0" presId="urn:microsoft.com/office/officeart/2005/8/layout/lProcess3"/>
    <dgm:cxn modelId="{066EF356-650B-491B-8E0A-5EDC59ACD809}" type="presOf" srcId="{E73AEBC4-4414-43A6-BE6D-1B7140E7F767}" destId="{27E420B1-1989-4896-A47E-F95D94A64866}" srcOrd="0" destOrd="0" presId="urn:microsoft.com/office/officeart/2005/8/layout/lProcess3"/>
    <dgm:cxn modelId="{36ED9E77-C409-4F54-8165-2C13973FD93F}" srcId="{649A2C64-C982-492E-A819-CCE458835560}" destId="{541CAC45-7F3E-4FC5-B931-DB44914846B5}" srcOrd="1" destOrd="0" parTransId="{93B10D4D-440D-418F-B148-84AC7C15AC41}" sibTransId="{DFFFF940-CAE1-48A9-846D-2ADED4F57DAA}"/>
    <dgm:cxn modelId="{3A905F7D-9B78-4FB9-9F03-452E9BBE5D89}" type="presOf" srcId="{3C998F55-0610-4E8F-BBBE-FFD31BCBE07C}" destId="{BB413C1E-A446-4D65-9BED-B36DF9C7A1B7}" srcOrd="0" destOrd="0" presId="urn:microsoft.com/office/officeart/2005/8/layout/lProcess3"/>
    <dgm:cxn modelId="{2524637D-E8C4-40D6-A433-9E893A204126}" srcId="{649A2C64-C982-492E-A819-CCE458835560}" destId="{E73AEBC4-4414-43A6-BE6D-1B7140E7F767}" srcOrd="0" destOrd="0" parTransId="{BC90F748-A9A5-4964-B3C7-F0B3A0F69F04}" sibTransId="{9A01A1ED-B890-40D7-9654-F1BB39F45424}"/>
    <dgm:cxn modelId="{6B9D177E-8C10-4124-A135-99290FA95E8B}" srcId="{E73AEBC4-4414-43A6-BE6D-1B7140E7F767}" destId="{046A0186-071F-4DEB-826A-7D61D413A747}" srcOrd="2" destOrd="0" parTransId="{459E5599-E192-4744-BE8C-D86E56A9DA57}" sibTransId="{5319F5F5-DE0A-475F-9D6D-7E6E1B9590E6}"/>
    <dgm:cxn modelId="{C2AE0D8A-923B-4FC9-B383-B7EFEC907D94}" srcId="{649A2C64-C982-492E-A819-CCE458835560}" destId="{E995F260-81B7-4160-A03D-F0E11E066F59}" srcOrd="3" destOrd="0" parTransId="{B848BBBD-6E22-4D3C-9530-1F51DE704D4C}" sibTransId="{7A2E15A9-DE5F-42FE-A119-CD1D8F3A4CC3}"/>
    <dgm:cxn modelId="{95DA978B-D6C7-4A59-A0E4-729796CD053B}" type="presOf" srcId="{3C324E31-7F00-4045-BE1F-BD6E8703B641}" destId="{FED2F4FC-1F7C-4241-9BAE-534E4D3B5581}" srcOrd="0" destOrd="0" presId="urn:microsoft.com/office/officeart/2005/8/layout/lProcess3"/>
    <dgm:cxn modelId="{23B4BA8D-1875-463D-A92B-4736C07636B5}" srcId="{3C324E31-7F00-4045-BE1F-BD6E8703B641}" destId="{DC03F7D3-F3C6-4BC0-8FE5-BD65A50D4BA2}" srcOrd="0" destOrd="0" parTransId="{8E9D1222-0F31-4483-9BAF-BAE15941198F}" sibTransId="{2741206C-CBD3-43D4-B328-AE2392EBB158}"/>
    <dgm:cxn modelId="{D68EF68D-DE3B-43E9-ABDF-4F24B78350C4}" srcId="{E995F260-81B7-4160-A03D-F0E11E066F59}" destId="{2B464687-DF69-4394-AD2C-2AEB7B0006A0}" srcOrd="2" destOrd="0" parTransId="{C2FD84E4-522E-4DAC-B7DB-83FFE5040B50}" sibTransId="{B0BD1F2F-58A6-499E-8B1F-901913684A66}"/>
    <dgm:cxn modelId="{5CD7DC95-0CF5-48C9-B8D1-DEF741514201}" type="presOf" srcId="{E995F260-81B7-4160-A03D-F0E11E066F59}" destId="{7D331FF1-6A44-47C3-A364-86BCAA4B6C96}" srcOrd="0" destOrd="0" presId="urn:microsoft.com/office/officeart/2005/8/layout/lProcess3"/>
    <dgm:cxn modelId="{F4C424A0-AF28-436D-88A7-4DDC759B4AB2}" srcId="{541CAC45-7F3E-4FC5-B931-DB44914846B5}" destId="{93F6FF9C-9716-4CF2-BBB9-30235567CE7B}" srcOrd="3" destOrd="0" parTransId="{6C1DF168-98FE-409A-84F1-0C2FEE59CE48}" sibTransId="{C8888FFE-B183-4E76-B70F-D42EA3CC9597}"/>
    <dgm:cxn modelId="{0CB02FAA-10EE-4525-A43D-73A426F8D92F}" srcId="{3C324E31-7F00-4045-BE1F-BD6E8703B641}" destId="{BC0D3AB5-1B25-4598-87D8-78EF6A0779EC}" srcOrd="2" destOrd="0" parTransId="{191755C9-D6E8-496F-933C-6431BC065BD0}" sibTransId="{A18D69CA-60EB-4BB9-A006-2CF43D149EB4}"/>
    <dgm:cxn modelId="{915960AC-61DC-42D8-A37F-E2A973CE452A}" type="presOf" srcId="{7AB06929-9FC4-4C85-84CB-C2137DF0A6BE}" destId="{D7F25A02-3F8B-43B0-BFF3-56E0B380327A}" srcOrd="0" destOrd="0" presId="urn:microsoft.com/office/officeart/2005/8/layout/lProcess3"/>
    <dgm:cxn modelId="{ED7156B0-1FB5-4FE0-A13D-E62C0BC08EC9}" type="presOf" srcId="{AC8C7EC1-5352-4207-A51A-A41F67A64FD1}" destId="{13DDB00F-2165-44D8-8B8E-2A40155C8B4A}" srcOrd="0" destOrd="0" presId="urn:microsoft.com/office/officeart/2005/8/layout/lProcess3"/>
    <dgm:cxn modelId="{5FDCF9B6-0C7B-4988-86E5-0C25D08E71E8}" srcId="{649A2C64-C982-492E-A819-CCE458835560}" destId="{3C324E31-7F00-4045-BE1F-BD6E8703B641}" srcOrd="2" destOrd="0" parTransId="{1C89003F-5124-4AAA-8DE1-E953DDA11BAF}" sibTransId="{EABFCFAF-8DE4-40EA-9751-54C75C943F2B}"/>
    <dgm:cxn modelId="{695BE9BD-A506-4E0A-BD91-A4BA7CBC5CD2}" srcId="{E73AEBC4-4414-43A6-BE6D-1B7140E7F767}" destId="{7AB06929-9FC4-4C85-84CB-C2137DF0A6BE}" srcOrd="0" destOrd="0" parTransId="{842DB65C-36D9-4E73-9984-C4AAD0AE6E7B}" sibTransId="{25DC0BAD-1D1F-4FC4-979C-B4D585D90FF8}"/>
    <dgm:cxn modelId="{DD9C5CC4-086B-47D1-B76F-76FE87C09D03}" srcId="{3C324E31-7F00-4045-BE1F-BD6E8703B641}" destId="{95E851A5-FEEA-4DD2-B362-1139BAA2FC68}" srcOrd="3" destOrd="0" parTransId="{3BA1183F-C8BF-445E-A27D-63D04F2CB00A}" sibTransId="{1BE6E5A0-2F5E-434C-9815-EE0B4A399C65}"/>
    <dgm:cxn modelId="{8878DACA-7410-48DA-9981-93B38AA7765C}" type="presOf" srcId="{541CAC45-7F3E-4FC5-B931-DB44914846B5}" destId="{08C33D6C-78DB-4D7B-80C8-B9C241A3CAFC}" srcOrd="0" destOrd="0" presId="urn:microsoft.com/office/officeart/2005/8/layout/lProcess3"/>
    <dgm:cxn modelId="{F007D5CC-0DF1-4DE3-92B6-F23E2F030F23}" type="presOf" srcId="{1448D82C-A728-42F2-9043-B43A63EBF938}" destId="{A2E62BDC-FD1E-4A41-A9D2-AA77CC6FF1FA}" srcOrd="0" destOrd="0" presId="urn:microsoft.com/office/officeart/2005/8/layout/lProcess3"/>
    <dgm:cxn modelId="{181539CE-973B-4E36-A476-185D442F0445}" srcId="{E73AEBC4-4414-43A6-BE6D-1B7140E7F767}" destId="{356C6D1A-F8BB-4252-AF28-18588FB39A1D}" srcOrd="3" destOrd="0" parTransId="{9218155B-1377-407D-B357-9CA367A73917}" sibTransId="{7AE31281-43F9-4F51-ADBC-5A6F60A467F3}"/>
    <dgm:cxn modelId="{FF24CAD4-7939-4D88-A501-EE5009A9C419}" srcId="{541CAC45-7F3E-4FC5-B931-DB44914846B5}" destId="{AC8C7EC1-5352-4207-A51A-A41F67A64FD1}" srcOrd="2" destOrd="0" parTransId="{39AB644F-FA04-4F3A-AE93-66308199E8A3}" sibTransId="{3856BDA5-5D3B-40EF-BCF5-677F5B675DFD}"/>
    <dgm:cxn modelId="{C8C28A8C-7507-4B9B-BD5D-6392666AC64F}" type="presParOf" srcId="{4FA61E86-3B0C-4E3F-ADEA-B97914E52CB1}" destId="{7DCBB5C7-4D5A-4E5D-B90A-876C093F82AF}" srcOrd="0" destOrd="0" presId="urn:microsoft.com/office/officeart/2005/8/layout/lProcess3"/>
    <dgm:cxn modelId="{D17492CA-1F38-4265-B79F-05CB147946FB}" type="presParOf" srcId="{7DCBB5C7-4D5A-4E5D-B90A-876C093F82AF}" destId="{27E420B1-1989-4896-A47E-F95D94A64866}" srcOrd="0" destOrd="0" presId="urn:microsoft.com/office/officeart/2005/8/layout/lProcess3"/>
    <dgm:cxn modelId="{66F02141-2EFE-496B-A1B6-99FC6AD9A8F3}" type="presParOf" srcId="{7DCBB5C7-4D5A-4E5D-B90A-876C093F82AF}" destId="{800A1A7B-D530-4942-880F-119F273FFDE7}" srcOrd="1" destOrd="0" presId="urn:microsoft.com/office/officeart/2005/8/layout/lProcess3"/>
    <dgm:cxn modelId="{E8E35A94-B156-41AC-8EFF-F085223B400D}" type="presParOf" srcId="{7DCBB5C7-4D5A-4E5D-B90A-876C093F82AF}" destId="{D7F25A02-3F8B-43B0-BFF3-56E0B380327A}" srcOrd="2" destOrd="0" presId="urn:microsoft.com/office/officeart/2005/8/layout/lProcess3"/>
    <dgm:cxn modelId="{D211360B-5E0D-4CFC-90C3-E6E05ADB7DDE}" type="presParOf" srcId="{7DCBB5C7-4D5A-4E5D-B90A-876C093F82AF}" destId="{2992119E-28C5-4F95-BCDC-AC2D65266623}" srcOrd="3" destOrd="0" presId="urn:microsoft.com/office/officeart/2005/8/layout/lProcess3"/>
    <dgm:cxn modelId="{06489742-7017-47D8-BF89-660047CFB4EA}" type="presParOf" srcId="{7DCBB5C7-4D5A-4E5D-B90A-876C093F82AF}" destId="{A997CD82-E953-4E04-B64F-37348BCE0DBB}" srcOrd="4" destOrd="0" presId="urn:microsoft.com/office/officeart/2005/8/layout/lProcess3"/>
    <dgm:cxn modelId="{FE9883C9-E8B6-4E3C-B3ED-133A0792A194}" type="presParOf" srcId="{7DCBB5C7-4D5A-4E5D-B90A-876C093F82AF}" destId="{099B1CC9-B956-43B2-98E9-136F07CA17EE}" srcOrd="5" destOrd="0" presId="urn:microsoft.com/office/officeart/2005/8/layout/lProcess3"/>
    <dgm:cxn modelId="{E55BD25B-1BB6-4497-9E33-6A7A038F1D5A}" type="presParOf" srcId="{7DCBB5C7-4D5A-4E5D-B90A-876C093F82AF}" destId="{4369A56F-6ECF-4123-B956-BA4ACE96F08A}" srcOrd="6" destOrd="0" presId="urn:microsoft.com/office/officeart/2005/8/layout/lProcess3"/>
    <dgm:cxn modelId="{AAB9C19F-4518-4091-B8CE-859E2524F15B}" type="presParOf" srcId="{7DCBB5C7-4D5A-4E5D-B90A-876C093F82AF}" destId="{7E57F25C-72A8-45FE-A459-A6EDA4D51572}" srcOrd="7" destOrd="0" presId="urn:microsoft.com/office/officeart/2005/8/layout/lProcess3"/>
    <dgm:cxn modelId="{A419AE4A-2FE3-48AC-B017-8B150578C632}" type="presParOf" srcId="{7DCBB5C7-4D5A-4E5D-B90A-876C093F82AF}" destId="{FF499588-7E2D-4FE2-A239-1283F3BE96BB}" srcOrd="8" destOrd="0" presId="urn:microsoft.com/office/officeart/2005/8/layout/lProcess3"/>
    <dgm:cxn modelId="{5AE11BE4-00F1-4B4A-894E-5CBF4C633977}" type="presParOf" srcId="{4FA61E86-3B0C-4E3F-ADEA-B97914E52CB1}" destId="{4BB1261F-7DD4-483A-B079-3383A229B6D9}" srcOrd="1" destOrd="0" presId="urn:microsoft.com/office/officeart/2005/8/layout/lProcess3"/>
    <dgm:cxn modelId="{6BAF2921-723E-40FD-8985-6DF440D25761}" type="presParOf" srcId="{4FA61E86-3B0C-4E3F-ADEA-B97914E52CB1}" destId="{3E082055-543C-4136-A26E-CF3E2DB76049}" srcOrd="2" destOrd="0" presId="urn:microsoft.com/office/officeart/2005/8/layout/lProcess3"/>
    <dgm:cxn modelId="{952D68DC-B9DA-4A64-B42C-F574E3D32E29}" type="presParOf" srcId="{3E082055-543C-4136-A26E-CF3E2DB76049}" destId="{08C33D6C-78DB-4D7B-80C8-B9C241A3CAFC}" srcOrd="0" destOrd="0" presId="urn:microsoft.com/office/officeart/2005/8/layout/lProcess3"/>
    <dgm:cxn modelId="{DFE1020B-FA09-43F8-970A-A7F34550ED56}" type="presParOf" srcId="{3E082055-543C-4136-A26E-CF3E2DB76049}" destId="{46D6647F-8624-4A5E-9CE9-6209031B981B}" srcOrd="1" destOrd="0" presId="urn:microsoft.com/office/officeart/2005/8/layout/lProcess3"/>
    <dgm:cxn modelId="{790F529E-0458-4102-9398-64D3B2F4C3E4}" type="presParOf" srcId="{3E082055-543C-4136-A26E-CF3E2DB76049}" destId="{A2E62BDC-FD1E-4A41-A9D2-AA77CC6FF1FA}" srcOrd="2" destOrd="0" presId="urn:microsoft.com/office/officeart/2005/8/layout/lProcess3"/>
    <dgm:cxn modelId="{1ECEA9A9-CDB8-4169-921B-377EDD5EBF9C}" type="presParOf" srcId="{3E082055-543C-4136-A26E-CF3E2DB76049}" destId="{BD903B52-9092-41E7-AF0D-C94856D54113}" srcOrd="3" destOrd="0" presId="urn:microsoft.com/office/officeart/2005/8/layout/lProcess3"/>
    <dgm:cxn modelId="{9F39C4F7-83A3-46B9-A44C-B6B4991C8050}" type="presParOf" srcId="{3E082055-543C-4136-A26E-CF3E2DB76049}" destId="{997F6819-E0A5-4E8D-9EFA-AB7F721F45B8}" srcOrd="4" destOrd="0" presId="urn:microsoft.com/office/officeart/2005/8/layout/lProcess3"/>
    <dgm:cxn modelId="{AED8FAF9-1385-4B34-A616-C9B560D3E76A}" type="presParOf" srcId="{3E082055-543C-4136-A26E-CF3E2DB76049}" destId="{1C0EF7EB-65EF-4AEC-A07B-BF759D42A557}" srcOrd="5" destOrd="0" presId="urn:microsoft.com/office/officeart/2005/8/layout/lProcess3"/>
    <dgm:cxn modelId="{2B46C9CA-2DD2-480E-8267-00C26493DBE6}" type="presParOf" srcId="{3E082055-543C-4136-A26E-CF3E2DB76049}" destId="{13DDB00F-2165-44D8-8B8E-2A40155C8B4A}" srcOrd="6" destOrd="0" presId="urn:microsoft.com/office/officeart/2005/8/layout/lProcess3"/>
    <dgm:cxn modelId="{9327E204-F5AA-42B1-9C47-75BFC507AF56}" type="presParOf" srcId="{3E082055-543C-4136-A26E-CF3E2DB76049}" destId="{0E270878-4950-48B3-B50A-CCF72B706320}" srcOrd="7" destOrd="0" presId="urn:microsoft.com/office/officeart/2005/8/layout/lProcess3"/>
    <dgm:cxn modelId="{7CEF774D-B026-4362-A3EB-870CCFCB395F}" type="presParOf" srcId="{3E082055-543C-4136-A26E-CF3E2DB76049}" destId="{EE792D02-611D-4CF7-B4DB-3935A8317F35}" srcOrd="8" destOrd="0" presId="urn:microsoft.com/office/officeart/2005/8/layout/lProcess3"/>
    <dgm:cxn modelId="{D044696D-BE2F-4E8E-ACFC-7A1CFC6336FA}" type="presParOf" srcId="{4FA61E86-3B0C-4E3F-ADEA-B97914E52CB1}" destId="{9E8F1749-5504-4D38-97F4-2ACF60D5DA35}" srcOrd="3" destOrd="0" presId="urn:microsoft.com/office/officeart/2005/8/layout/lProcess3"/>
    <dgm:cxn modelId="{E0EAFCB5-E018-4366-B667-57DB3CD72913}" type="presParOf" srcId="{4FA61E86-3B0C-4E3F-ADEA-B97914E52CB1}" destId="{B9F57935-7294-41D5-ABB1-5C6BE2A9C7E3}" srcOrd="4" destOrd="0" presId="urn:microsoft.com/office/officeart/2005/8/layout/lProcess3"/>
    <dgm:cxn modelId="{2C09C31A-1570-4B89-A464-FADDFEF80A20}" type="presParOf" srcId="{B9F57935-7294-41D5-ABB1-5C6BE2A9C7E3}" destId="{FED2F4FC-1F7C-4241-9BAE-534E4D3B5581}" srcOrd="0" destOrd="0" presId="urn:microsoft.com/office/officeart/2005/8/layout/lProcess3"/>
    <dgm:cxn modelId="{B1367359-5B1F-43F4-9B85-2EBB7DFAD796}" type="presParOf" srcId="{B9F57935-7294-41D5-ABB1-5C6BE2A9C7E3}" destId="{32B9A635-8491-42B6-BA68-B4714111E928}" srcOrd="1" destOrd="0" presId="urn:microsoft.com/office/officeart/2005/8/layout/lProcess3"/>
    <dgm:cxn modelId="{C2A60EF6-5A47-41FD-8C89-84355D563AF0}" type="presParOf" srcId="{B9F57935-7294-41D5-ABB1-5C6BE2A9C7E3}" destId="{FB07CB3B-86E1-4962-AD27-1FC091EFC901}" srcOrd="2" destOrd="0" presId="urn:microsoft.com/office/officeart/2005/8/layout/lProcess3"/>
    <dgm:cxn modelId="{F460DF90-318E-41E0-B4BF-F097525883A8}" type="presParOf" srcId="{B9F57935-7294-41D5-ABB1-5C6BE2A9C7E3}" destId="{B6982812-4F0B-4346-BBDC-8D4B40AF7F59}" srcOrd="3" destOrd="0" presId="urn:microsoft.com/office/officeart/2005/8/layout/lProcess3"/>
    <dgm:cxn modelId="{8DFF3D36-D536-4900-A8A1-816ABF0666A7}" type="presParOf" srcId="{B9F57935-7294-41D5-ABB1-5C6BE2A9C7E3}" destId="{452E5DEF-ED4F-4DB8-9F57-12429B6329A2}" srcOrd="4" destOrd="0" presId="urn:microsoft.com/office/officeart/2005/8/layout/lProcess3"/>
    <dgm:cxn modelId="{994DBD99-A7B1-4DED-AE64-D300F2D3573A}" type="presParOf" srcId="{B9F57935-7294-41D5-ABB1-5C6BE2A9C7E3}" destId="{DD783BFF-8426-45D8-8EC7-8A883A9FB30B}" srcOrd="5" destOrd="0" presId="urn:microsoft.com/office/officeart/2005/8/layout/lProcess3"/>
    <dgm:cxn modelId="{ECAA97AC-4569-4E2C-8E11-9B3AE3A8BA7E}" type="presParOf" srcId="{B9F57935-7294-41D5-ABB1-5C6BE2A9C7E3}" destId="{8DC893B6-BCA5-4E56-8998-7F597B00BEFB}" srcOrd="6" destOrd="0" presId="urn:microsoft.com/office/officeart/2005/8/layout/lProcess3"/>
    <dgm:cxn modelId="{845B5FCC-88C2-41DE-8124-37F10538944C}" type="presParOf" srcId="{B9F57935-7294-41D5-ABB1-5C6BE2A9C7E3}" destId="{2FB8DF22-4AEA-47BA-B22D-3BABA91CEF2D}" srcOrd="7" destOrd="0" presId="urn:microsoft.com/office/officeart/2005/8/layout/lProcess3"/>
    <dgm:cxn modelId="{70BA810A-2B3F-4610-8E86-DDCD1399C33E}" type="presParOf" srcId="{B9F57935-7294-41D5-ABB1-5C6BE2A9C7E3}" destId="{9771D2DC-DAC2-4345-8929-6254350A535A}" srcOrd="8" destOrd="0" presId="urn:microsoft.com/office/officeart/2005/8/layout/lProcess3"/>
    <dgm:cxn modelId="{71F6F12D-0AE9-4403-89C6-DA15D7F494E1}" type="presParOf" srcId="{4FA61E86-3B0C-4E3F-ADEA-B97914E52CB1}" destId="{617C9C39-B143-4C90-A6C4-A57BAD154C80}" srcOrd="5" destOrd="0" presId="urn:microsoft.com/office/officeart/2005/8/layout/lProcess3"/>
    <dgm:cxn modelId="{4BC4A328-70DD-4DDE-802B-EF1996ABDEA3}" type="presParOf" srcId="{4FA61E86-3B0C-4E3F-ADEA-B97914E52CB1}" destId="{04687B25-5C7D-4809-BA83-7D73D2CEE7BE}" srcOrd="6" destOrd="0" presId="urn:microsoft.com/office/officeart/2005/8/layout/lProcess3"/>
    <dgm:cxn modelId="{0E7C2254-BFA8-44F7-B9A9-4C0AD23C87D6}" type="presParOf" srcId="{04687B25-5C7D-4809-BA83-7D73D2CEE7BE}" destId="{7D331FF1-6A44-47C3-A364-86BCAA4B6C96}" srcOrd="0" destOrd="0" presId="urn:microsoft.com/office/officeart/2005/8/layout/lProcess3"/>
    <dgm:cxn modelId="{62E3FB5E-42A6-4036-B317-99C7FBF8A1AA}" type="presParOf" srcId="{04687B25-5C7D-4809-BA83-7D73D2CEE7BE}" destId="{06AF1D21-439E-4CE0-8FB2-FD5D4DA9F9BF}" srcOrd="1" destOrd="0" presId="urn:microsoft.com/office/officeart/2005/8/layout/lProcess3"/>
    <dgm:cxn modelId="{A4A36930-F9E4-4433-9E7F-0359B9BA0600}" type="presParOf" srcId="{04687B25-5C7D-4809-BA83-7D73D2CEE7BE}" destId="{BB413C1E-A446-4D65-9BED-B36DF9C7A1B7}" srcOrd="2" destOrd="0" presId="urn:microsoft.com/office/officeart/2005/8/layout/lProcess3"/>
    <dgm:cxn modelId="{D1A5B4DF-66D1-459A-B338-6889F3BFCE19}" type="presParOf" srcId="{04687B25-5C7D-4809-BA83-7D73D2CEE7BE}" destId="{03F9A2D4-B34E-4420-9346-C814AE9DEB2B}" srcOrd="3" destOrd="0" presId="urn:microsoft.com/office/officeart/2005/8/layout/lProcess3"/>
    <dgm:cxn modelId="{9722AD58-54E7-4EEB-BD1A-AC1C052C63BD}" type="presParOf" srcId="{04687B25-5C7D-4809-BA83-7D73D2CEE7BE}" destId="{6FABB745-21F4-4B68-A3AC-51801AEE4726}" srcOrd="4" destOrd="0" presId="urn:microsoft.com/office/officeart/2005/8/layout/lProcess3"/>
    <dgm:cxn modelId="{532678EF-4168-4ECD-9269-13CD0ECEBE95}" type="presParOf" srcId="{04687B25-5C7D-4809-BA83-7D73D2CEE7BE}" destId="{3F62A032-0F5A-4255-85D9-C48F5C402C7E}" srcOrd="5" destOrd="0" presId="urn:microsoft.com/office/officeart/2005/8/layout/lProcess3"/>
    <dgm:cxn modelId="{4E125E57-5D78-46F3-8957-3DFB3057B628}" type="presParOf" srcId="{04687B25-5C7D-4809-BA83-7D73D2CEE7BE}" destId="{EDE4CFFF-9D53-4B95-8C3B-5FB9D978A909}" srcOrd="6" destOrd="0" presId="urn:microsoft.com/office/officeart/2005/8/layout/lProcess3"/>
    <dgm:cxn modelId="{8AE27D2D-D4D4-4F3E-A80F-2888E747D7B7}" type="presParOf" srcId="{04687B25-5C7D-4809-BA83-7D73D2CEE7BE}" destId="{AD072079-E0FC-4074-AB08-50135001CAD7}" srcOrd="7" destOrd="0" presId="urn:microsoft.com/office/officeart/2005/8/layout/lProcess3"/>
    <dgm:cxn modelId="{168DDD3E-758C-4B62-B193-55BC8E8A7D3A}" type="presParOf" srcId="{04687B25-5C7D-4809-BA83-7D73D2CEE7BE}" destId="{D1A8498F-8DF6-4963-B8C6-3DA5BFAAEB30}"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9627A3-16A4-4003-BBDE-62F85B920C0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83E11A7-3B1F-4A3A-8A63-F83735384F32}">
      <dgm:prSet/>
      <dgm:spPr/>
      <dgm:t>
        <a:bodyPr/>
        <a:lstStyle/>
        <a:p>
          <a:pPr rtl="0">
            <a:defRPr cap="all"/>
          </a:pPr>
          <a:r>
            <a:rPr lang="en-US"/>
            <a:t>An appropriate method for </a:t>
          </a:r>
          <a:r>
            <a:rPr lang="en-US">
              <a:latin typeface="Arial Nova Light"/>
            </a:rPr>
            <a:t>feature</a:t>
          </a:r>
          <a:r>
            <a:rPr lang="en-US"/>
            <a:t> selection will generate</a:t>
          </a:r>
          <a:r>
            <a:rPr lang="en-US">
              <a:latin typeface="Arial Nova Light"/>
            </a:rPr>
            <a:t> a</a:t>
          </a:r>
          <a:r>
            <a:rPr lang="en-US"/>
            <a:t> marginal </a:t>
          </a:r>
          <a:r>
            <a:rPr lang="en-US">
              <a:latin typeface="Arial Nova Light"/>
            </a:rPr>
            <a:t>lose</a:t>
          </a:r>
          <a:r>
            <a:rPr lang="en-US"/>
            <a:t> </a:t>
          </a:r>
          <a:r>
            <a:rPr lang="en-US">
              <a:latin typeface="Arial Nova Light"/>
            </a:rPr>
            <a:t>in</a:t>
          </a:r>
          <a:r>
            <a:rPr lang="en-US"/>
            <a:t> </a:t>
          </a:r>
          <a:r>
            <a:rPr lang="en-US">
              <a:latin typeface="Arial Nova Light"/>
            </a:rPr>
            <a:t>model performance</a:t>
          </a:r>
          <a:r>
            <a:rPr lang="en-US"/>
            <a:t>.</a:t>
          </a:r>
        </a:p>
      </dgm:t>
    </dgm:pt>
    <dgm:pt modelId="{3F87923B-1AE2-4234-B92F-7B74F398AA2A}" type="parTrans" cxnId="{A3DA251E-A871-4315-BF3C-8B1CC22080EB}">
      <dgm:prSet/>
      <dgm:spPr/>
      <dgm:t>
        <a:bodyPr/>
        <a:lstStyle/>
        <a:p>
          <a:endParaRPr lang="en-US"/>
        </a:p>
      </dgm:t>
    </dgm:pt>
    <dgm:pt modelId="{4EB76DB0-08C4-4442-BB33-5371E569C9D5}" type="sibTrans" cxnId="{A3DA251E-A871-4315-BF3C-8B1CC22080EB}">
      <dgm:prSet/>
      <dgm:spPr/>
      <dgm:t>
        <a:bodyPr/>
        <a:lstStyle/>
        <a:p>
          <a:endParaRPr lang="en-US"/>
        </a:p>
      </dgm:t>
    </dgm:pt>
    <dgm:pt modelId="{A22C5EF2-19FE-4B84-9260-91DAAA956D92}">
      <dgm:prSet/>
      <dgm:spPr/>
      <dgm:t>
        <a:bodyPr/>
        <a:lstStyle/>
        <a:p>
          <a:pPr rtl="0">
            <a:defRPr cap="all"/>
          </a:pPr>
          <a:r>
            <a:rPr lang="en-US"/>
            <a:t>RF and SVM prioritize </a:t>
          </a:r>
          <a:r>
            <a:rPr lang="en-US">
              <a:latin typeface="Arial Nova Light"/>
            </a:rPr>
            <a:t>variables differently</a:t>
          </a:r>
          <a:r>
            <a:rPr lang="en-US"/>
            <a:t>, SVM prefers discrete values.</a:t>
          </a:r>
        </a:p>
      </dgm:t>
    </dgm:pt>
    <dgm:pt modelId="{EDF10F77-E367-42D0-AC6E-F38FB9CB699A}" type="parTrans" cxnId="{899511CD-4327-4111-87F0-FCC758FE1C11}">
      <dgm:prSet/>
      <dgm:spPr/>
      <dgm:t>
        <a:bodyPr/>
        <a:lstStyle/>
        <a:p>
          <a:endParaRPr lang="en-US"/>
        </a:p>
      </dgm:t>
    </dgm:pt>
    <dgm:pt modelId="{C33DBE9C-A54B-4077-9994-0D8EDF508E6F}" type="sibTrans" cxnId="{899511CD-4327-4111-87F0-FCC758FE1C11}">
      <dgm:prSet/>
      <dgm:spPr/>
      <dgm:t>
        <a:bodyPr/>
        <a:lstStyle/>
        <a:p>
          <a:endParaRPr lang="en-US"/>
        </a:p>
      </dgm:t>
    </dgm:pt>
    <dgm:pt modelId="{9B1B0C8F-6B87-473C-85A9-A8EF7DAFF154}">
      <dgm:prSet/>
      <dgm:spPr/>
      <dgm:t>
        <a:bodyPr/>
        <a:lstStyle/>
        <a:p>
          <a:pPr>
            <a:defRPr cap="all"/>
          </a:pPr>
          <a:r>
            <a:rPr lang="en-US"/>
            <a:t>Outliers in most important features </a:t>
          </a:r>
          <a:r>
            <a:rPr lang="en-US">
              <a:latin typeface="Arial Nova Light"/>
            </a:rPr>
            <a:t>generate</a:t>
          </a:r>
          <a:r>
            <a:rPr lang="en-US"/>
            <a:t> classification errors for least important variables.</a:t>
          </a:r>
        </a:p>
      </dgm:t>
    </dgm:pt>
    <dgm:pt modelId="{683A2C23-C0FF-46CD-9031-DF1D38CAB410}" type="parTrans" cxnId="{A3A3B01E-F6A3-43E5-9DA0-33B44A9CEDE4}">
      <dgm:prSet/>
      <dgm:spPr/>
      <dgm:t>
        <a:bodyPr/>
        <a:lstStyle/>
        <a:p>
          <a:endParaRPr lang="en-US"/>
        </a:p>
      </dgm:t>
    </dgm:pt>
    <dgm:pt modelId="{5C01D555-0C17-4ED2-A541-C028F3859D60}" type="sibTrans" cxnId="{A3A3B01E-F6A3-43E5-9DA0-33B44A9CEDE4}">
      <dgm:prSet/>
      <dgm:spPr/>
      <dgm:t>
        <a:bodyPr/>
        <a:lstStyle/>
        <a:p>
          <a:endParaRPr lang="en-US"/>
        </a:p>
      </dgm:t>
    </dgm:pt>
    <dgm:pt modelId="{1474E83D-5CB6-4CBD-A419-3A75F10A666F}" type="pres">
      <dgm:prSet presAssocID="{1A9627A3-16A4-4003-BBDE-62F85B920C04}" presName="root" presStyleCnt="0">
        <dgm:presLayoutVars>
          <dgm:dir/>
          <dgm:resizeHandles val="exact"/>
        </dgm:presLayoutVars>
      </dgm:prSet>
      <dgm:spPr/>
    </dgm:pt>
    <dgm:pt modelId="{D4D38BA9-511E-420F-9CE5-0A3C81223626}" type="pres">
      <dgm:prSet presAssocID="{483E11A7-3B1F-4A3A-8A63-F83735384F32}" presName="compNode" presStyleCnt="0"/>
      <dgm:spPr/>
    </dgm:pt>
    <dgm:pt modelId="{244B5D10-B53E-49C4-868F-7C19120546D9}" type="pres">
      <dgm:prSet presAssocID="{483E11A7-3B1F-4A3A-8A63-F83735384F32}" presName="iconBgRect" presStyleLbl="bgShp" presStyleIdx="0" presStyleCnt="3"/>
      <dgm:spPr>
        <a:prstGeom prst="round2DiagRect">
          <a:avLst>
            <a:gd name="adj1" fmla="val 29727"/>
            <a:gd name="adj2" fmla="val 0"/>
          </a:avLst>
        </a:prstGeom>
      </dgm:spPr>
    </dgm:pt>
    <dgm:pt modelId="{F04795B6-EB93-4BB7-A3E3-2D6E7A40C1B5}" type="pres">
      <dgm:prSet presAssocID="{483E11A7-3B1F-4A3A-8A63-F83735384F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5F34F118-CE4D-4C20-B4A3-26F2AEC2E99F}" type="pres">
      <dgm:prSet presAssocID="{483E11A7-3B1F-4A3A-8A63-F83735384F32}" presName="spaceRect" presStyleCnt="0"/>
      <dgm:spPr/>
    </dgm:pt>
    <dgm:pt modelId="{53A9B7FD-A085-476D-B841-7C7065AEF57F}" type="pres">
      <dgm:prSet presAssocID="{483E11A7-3B1F-4A3A-8A63-F83735384F32}" presName="textRect" presStyleLbl="revTx" presStyleIdx="0" presStyleCnt="3">
        <dgm:presLayoutVars>
          <dgm:chMax val="1"/>
          <dgm:chPref val="1"/>
        </dgm:presLayoutVars>
      </dgm:prSet>
      <dgm:spPr/>
    </dgm:pt>
    <dgm:pt modelId="{1BF51E8A-A743-4FFF-A4DB-E57C5F64A2C4}" type="pres">
      <dgm:prSet presAssocID="{4EB76DB0-08C4-4442-BB33-5371E569C9D5}" presName="sibTrans" presStyleCnt="0"/>
      <dgm:spPr/>
    </dgm:pt>
    <dgm:pt modelId="{3967081B-98B7-4FA3-A7BB-69F7043FAECF}" type="pres">
      <dgm:prSet presAssocID="{A22C5EF2-19FE-4B84-9260-91DAAA956D92}" presName="compNode" presStyleCnt="0"/>
      <dgm:spPr/>
    </dgm:pt>
    <dgm:pt modelId="{AF99EEC5-8126-4C78-BDBF-CC4A9A13AC08}" type="pres">
      <dgm:prSet presAssocID="{A22C5EF2-19FE-4B84-9260-91DAAA956D92}" presName="iconBgRect" presStyleLbl="bgShp" presStyleIdx="1" presStyleCnt="3"/>
      <dgm:spPr>
        <a:prstGeom prst="round2DiagRect">
          <a:avLst>
            <a:gd name="adj1" fmla="val 29727"/>
            <a:gd name="adj2" fmla="val 0"/>
          </a:avLst>
        </a:prstGeom>
      </dgm:spPr>
    </dgm:pt>
    <dgm:pt modelId="{B6870858-6F82-42AD-B9D1-B4EDA8EFBA22}" type="pres">
      <dgm:prSet presAssocID="{A22C5EF2-19FE-4B84-9260-91DAAA956D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2754B01-BA16-4918-8CA9-1011F14818DE}" type="pres">
      <dgm:prSet presAssocID="{A22C5EF2-19FE-4B84-9260-91DAAA956D92}" presName="spaceRect" presStyleCnt="0"/>
      <dgm:spPr/>
    </dgm:pt>
    <dgm:pt modelId="{43644804-77C0-44D5-B805-9D5F05B5A915}" type="pres">
      <dgm:prSet presAssocID="{A22C5EF2-19FE-4B84-9260-91DAAA956D92}" presName="textRect" presStyleLbl="revTx" presStyleIdx="1" presStyleCnt="3">
        <dgm:presLayoutVars>
          <dgm:chMax val="1"/>
          <dgm:chPref val="1"/>
        </dgm:presLayoutVars>
      </dgm:prSet>
      <dgm:spPr/>
    </dgm:pt>
    <dgm:pt modelId="{5ABE549C-E1AC-40A3-BC01-461138767C58}" type="pres">
      <dgm:prSet presAssocID="{C33DBE9C-A54B-4077-9994-0D8EDF508E6F}" presName="sibTrans" presStyleCnt="0"/>
      <dgm:spPr/>
    </dgm:pt>
    <dgm:pt modelId="{F524FB40-CB76-40F8-9D50-D57987B8E876}" type="pres">
      <dgm:prSet presAssocID="{9B1B0C8F-6B87-473C-85A9-A8EF7DAFF154}" presName="compNode" presStyleCnt="0"/>
      <dgm:spPr/>
    </dgm:pt>
    <dgm:pt modelId="{F37989CE-8F90-480A-9A58-01CB03BB8406}" type="pres">
      <dgm:prSet presAssocID="{9B1B0C8F-6B87-473C-85A9-A8EF7DAFF154}" presName="iconBgRect" presStyleLbl="bgShp" presStyleIdx="2" presStyleCnt="3"/>
      <dgm:spPr>
        <a:prstGeom prst="round2DiagRect">
          <a:avLst>
            <a:gd name="adj1" fmla="val 29727"/>
            <a:gd name="adj2" fmla="val 0"/>
          </a:avLst>
        </a:prstGeom>
      </dgm:spPr>
    </dgm:pt>
    <dgm:pt modelId="{B207336C-FB8A-4C58-A33E-0440E879F734}" type="pres">
      <dgm:prSet presAssocID="{9B1B0C8F-6B87-473C-85A9-A8EF7DAFF1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2981925-3525-4995-9B78-9911CD0BFA9F}" type="pres">
      <dgm:prSet presAssocID="{9B1B0C8F-6B87-473C-85A9-A8EF7DAFF154}" presName="spaceRect" presStyleCnt="0"/>
      <dgm:spPr/>
    </dgm:pt>
    <dgm:pt modelId="{D29A2B9D-07BC-4028-840E-3BE3C5CF55C5}" type="pres">
      <dgm:prSet presAssocID="{9B1B0C8F-6B87-473C-85A9-A8EF7DAFF154}" presName="textRect" presStyleLbl="revTx" presStyleIdx="2" presStyleCnt="3">
        <dgm:presLayoutVars>
          <dgm:chMax val="1"/>
          <dgm:chPref val="1"/>
        </dgm:presLayoutVars>
      </dgm:prSet>
      <dgm:spPr/>
    </dgm:pt>
  </dgm:ptLst>
  <dgm:cxnLst>
    <dgm:cxn modelId="{52088009-CCE4-401A-A7F3-CEB253F68ADD}" type="presOf" srcId="{1A9627A3-16A4-4003-BBDE-62F85B920C04}" destId="{1474E83D-5CB6-4CBD-A419-3A75F10A666F}" srcOrd="0" destOrd="0" presId="urn:microsoft.com/office/officeart/2018/5/layout/IconLeafLabelList"/>
    <dgm:cxn modelId="{A3DA251E-A871-4315-BF3C-8B1CC22080EB}" srcId="{1A9627A3-16A4-4003-BBDE-62F85B920C04}" destId="{483E11A7-3B1F-4A3A-8A63-F83735384F32}" srcOrd="0" destOrd="0" parTransId="{3F87923B-1AE2-4234-B92F-7B74F398AA2A}" sibTransId="{4EB76DB0-08C4-4442-BB33-5371E569C9D5}"/>
    <dgm:cxn modelId="{A3A3B01E-F6A3-43E5-9DA0-33B44A9CEDE4}" srcId="{1A9627A3-16A4-4003-BBDE-62F85B920C04}" destId="{9B1B0C8F-6B87-473C-85A9-A8EF7DAFF154}" srcOrd="2" destOrd="0" parTransId="{683A2C23-C0FF-46CD-9031-DF1D38CAB410}" sibTransId="{5C01D555-0C17-4ED2-A541-C028F3859D60}"/>
    <dgm:cxn modelId="{AAFE2D67-50A9-463F-9DA4-436A7B758F59}" type="presOf" srcId="{9B1B0C8F-6B87-473C-85A9-A8EF7DAFF154}" destId="{D29A2B9D-07BC-4028-840E-3BE3C5CF55C5}" srcOrd="0" destOrd="0" presId="urn:microsoft.com/office/officeart/2018/5/layout/IconLeafLabelList"/>
    <dgm:cxn modelId="{7A3BB26E-201E-4BD3-AA14-9660C96BFDBD}" type="presOf" srcId="{A22C5EF2-19FE-4B84-9260-91DAAA956D92}" destId="{43644804-77C0-44D5-B805-9D5F05B5A915}" srcOrd="0" destOrd="0" presId="urn:microsoft.com/office/officeart/2018/5/layout/IconLeafLabelList"/>
    <dgm:cxn modelId="{EB96C19A-1E82-4E23-B480-1C6B9A6BB146}" type="presOf" srcId="{483E11A7-3B1F-4A3A-8A63-F83735384F32}" destId="{53A9B7FD-A085-476D-B841-7C7065AEF57F}" srcOrd="0" destOrd="0" presId="urn:microsoft.com/office/officeart/2018/5/layout/IconLeafLabelList"/>
    <dgm:cxn modelId="{899511CD-4327-4111-87F0-FCC758FE1C11}" srcId="{1A9627A3-16A4-4003-BBDE-62F85B920C04}" destId="{A22C5EF2-19FE-4B84-9260-91DAAA956D92}" srcOrd="1" destOrd="0" parTransId="{EDF10F77-E367-42D0-AC6E-F38FB9CB699A}" sibTransId="{C33DBE9C-A54B-4077-9994-0D8EDF508E6F}"/>
    <dgm:cxn modelId="{5592E7CC-BB56-451E-9592-350A8F166FBF}" type="presParOf" srcId="{1474E83D-5CB6-4CBD-A419-3A75F10A666F}" destId="{D4D38BA9-511E-420F-9CE5-0A3C81223626}" srcOrd="0" destOrd="0" presId="urn:microsoft.com/office/officeart/2018/5/layout/IconLeafLabelList"/>
    <dgm:cxn modelId="{D2C9F85F-78EA-4510-A93C-614CFD260B2C}" type="presParOf" srcId="{D4D38BA9-511E-420F-9CE5-0A3C81223626}" destId="{244B5D10-B53E-49C4-868F-7C19120546D9}" srcOrd="0" destOrd="0" presId="urn:microsoft.com/office/officeart/2018/5/layout/IconLeafLabelList"/>
    <dgm:cxn modelId="{6A1EFB2B-45F0-4B17-A37C-591D8E3BA74D}" type="presParOf" srcId="{D4D38BA9-511E-420F-9CE5-0A3C81223626}" destId="{F04795B6-EB93-4BB7-A3E3-2D6E7A40C1B5}" srcOrd="1" destOrd="0" presId="urn:microsoft.com/office/officeart/2018/5/layout/IconLeafLabelList"/>
    <dgm:cxn modelId="{61D7B691-8C02-4140-B000-223544ABDDA5}" type="presParOf" srcId="{D4D38BA9-511E-420F-9CE5-0A3C81223626}" destId="{5F34F118-CE4D-4C20-B4A3-26F2AEC2E99F}" srcOrd="2" destOrd="0" presId="urn:microsoft.com/office/officeart/2018/5/layout/IconLeafLabelList"/>
    <dgm:cxn modelId="{BC6BC0A8-40DC-4E94-A1B2-35494DA2D5FC}" type="presParOf" srcId="{D4D38BA9-511E-420F-9CE5-0A3C81223626}" destId="{53A9B7FD-A085-476D-B841-7C7065AEF57F}" srcOrd="3" destOrd="0" presId="urn:microsoft.com/office/officeart/2018/5/layout/IconLeafLabelList"/>
    <dgm:cxn modelId="{618A7AC8-CEC3-45C2-84B9-16CD807BCF5E}" type="presParOf" srcId="{1474E83D-5CB6-4CBD-A419-3A75F10A666F}" destId="{1BF51E8A-A743-4FFF-A4DB-E57C5F64A2C4}" srcOrd="1" destOrd="0" presId="urn:microsoft.com/office/officeart/2018/5/layout/IconLeafLabelList"/>
    <dgm:cxn modelId="{AA57A04B-513E-4825-9730-0FC3B118F02A}" type="presParOf" srcId="{1474E83D-5CB6-4CBD-A419-3A75F10A666F}" destId="{3967081B-98B7-4FA3-A7BB-69F7043FAECF}" srcOrd="2" destOrd="0" presId="urn:microsoft.com/office/officeart/2018/5/layout/IconLeafLabelList"/>
    <dgm:cxn modelId="{095625CA-5E85-4753-9CAE-F766A9C78C1D}" type="presParOf" srcId="{3967081B-98B7-4FA3-A7BB-69F7043FAECF}" destId="{AF99EEC5-8126-4C78-BDBF-CC4A9A13AC08}" srcOrd="0" destOrd="0" presId="urn:microsoft.com/office/officeart/2018/5/layout/IconLeafLabelList"/>
    <dgm:cxn modelId="{C7EA99EF-09F6-4767-954A-4757E2A7BB9B}" type="presParOf" srcId="{3967081B-98B7-4FA3-A7BB-69F7043FAECF}" destId="{B6870858-6F82-42AD-B9D1-B4EDA8EFBA22}" srcOrd="1" destOrd="0" presId="urn:microsoft.com/office/officeart/2018/5/layout/IconLeafLabelList"/>
    <dgm:cxn modelId="{1387947A-01E6-4794-84A3-E33A50B4E3C0}" type="presParOf" srcId="{3967081B-98B7-4FA3-A7BB-69F7043FAECF}" destId="{02754B01-BA16-4918-8CA9-1011F14818DE}" srcOrd="2" destOrd="0" presId="urn:microsoft.com/office/officeart/2018/5/layout/IconLeafLabelList"/>
    <dgm:cxn modelId="{F75D3018-68EB-46A3-9F9C-2402F606BE1F}" type="presParOf" srcId="{3967081B-98B7-4FA3-A7BB-69F7043FAECF}" destId="{43644804-77C0-44D5-B805-9D5F05B5A915}" srcOrd="3" destOrd="0" presId="urn:microsoft.com/office/officeart/2018/5/layout/IconLeafLabelList"/>
    <dgm:cxn modelId="{4F028511-A048-426E-A890-CF35BEA1A22F}" type="presParOf" srcId="{1474E83D-5CB6-4CBD-A419-3A75F10A666F}" destId="{5ABE549C-E1AC-40A3-BC01-461138767C58}" srcOrd="3" destOrd="0" presId="urn:microsoft.com/office/officeart/2018/5/layout/IconLeafLabelList"/>
    <dgm:cxn modelId="{F3A53A55-2517-43A6-B409-8EA0A64E2442}" type="presParOf" srcId="{1474E83D-5CB6-4CBD-A419-3A75F10A666F}" destId="{F524FB40-CB76-40F8-9D50-D57987B8E876}" srcOrd="4" destOrd="0" presId="urn:microsoft.com/office/officeart/2018/5/layout/IconLeafLabelList"/>
    <dgm:cxn modelId="{6284FD21-AA69-4BDE-874A-71D3258F6208}" type="presParOf" srcId="{F524FB40-CB76-40F8-9D50-D57987B8E876}" destId="{F37989CE-8F90-480A-9A58-01CB03BB8406}" srcOrd="0" destOrd="0" presId="urn:microsoft.com/office/officeart/2018/5/layout/IconLeafLabelList"/>
    <dgm:cxn modelId="{6208EB3D-E2AD-4BF3-8967-66CE2945731C}" type="presParOf" srcId="{F524FB40-CB76-40F8-9D50-D57987B8E876}" destId="{B207336C-FB8A-4C58-A33E-0440E879F734}" srcOrd="1" destOrd="0" presId="urn:microsoft.com/office/officeart/2018/5/layout/IconLeafLabelList"/>
    <dgm:cxn modelId="{2835E371-03EF-407D-BC39-F16E402399F9}" type="presParOf" srcId="{F524FB40-CB76-40F8-9D50-D57987B8E876}" destId="{52981925-3525-4995-9B78-9911CD0BFA9F}" srcOrd="2" destOrd="0" presId="urn:microsoft.com/office/officeart/2018/5/layout/IconLeafLabelList"/>
    <dgm:cxn modelId="{BF4F7C81-31F5-425D-8A9B-5BA33DD99365}" type="presParOf" srcId="{F524FB40-CB76-40F8-9D50-D57987B8E876}" destId="{D29A2B9D-07BC-4028-840E-3BE3C5CF55C5}"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F0D50-EE08-4BFF-B745-70FBD42C5FAF}">
      <dsp:nvSpPr>
        <dsp:cNvPr id="0" name=""/>
        <dsp:cNvSpPr/>
      </dsp:nvSpPr>
      <dsp:spPr>
        <a:xfrm>
          <a:off x="933703" y="47452"/>
          <a:ext cx="6353071" cy="923914"/>
        </a:xfrm>
        <a:prstGeom prst="rightArrow">
          <a:avLst>
            <a:gd name="adj1" fmla="val 50000"/>
            <a:gd name="adj2" fmla="val 5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254000" bIns="146671" numCol="1" spcCol="1270" anchor="ctr" anchorCtr="0">
          <a:noAutofit/>
        </a:bodyPr>
        <a:lstStyle/>
        <a:p>
          <a:pPr marL="0" lvl="0" indent="0" algn="l" defTabSz="755650">
            <a:lnSpc>
              <a:spcPct val="90000"/>
            </a:lnSpc>
            <a:spcBef>
              <a:spcPct val="0"/>
            </a:spcBef>
            <a:spcAft>
              <a:spcPct val="35000"/>
            </a:spcAft>
            <a:buNone/>
          </a:pPr>
          <a:r>
            <a:rPr lang="en-US" sz="1700" kern="1200"/>
            <a:t>ALL</a:t>
          </a:r>
          <a:endParaRPr lang="en-CA" sz="1700" kern="1200"/>
        </a:p>
      </dsp:txBody>
      <dsp:txXfrm>
        <a:off x="933703" y="278431"/>
        <a:ext cx="6122093" cy="461957"/>
      </dsp:txXfrm>
    </dsp:sp>
    <dsp:sp modelId="{B40E6A0E-3076-4C74-960C-B167D3A1E6A6}">
      <dsp:nvSpPr>
        <dsp:cNvPr id="0" name=""/>
        <dsp:cNvSpPr/>
      </dsp:nvSpPr>
      <dsp:spPr>
        <a:xfrm>
          <a:off x="933703" y="758731"/>
          <a:ext cx="1174174" cy="1696455"/>
        </a:xfrm>
        <a:prstGeom prst="rect">
          <a:avLst/>
        </a:prstGeom>
        <a:solidFill>
          <a:schemeClr val="lt1">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34 Features</a:t>
          </a:r>
          <a:endParaRPr lang="en-CA" sz="1100" kern="1200"/>
        </a:p>
        <a:p>
          <a:pPr marL="0" lvl="0" indent="0" algn="l" defTabSz="488950">
            <a:lnSpc>
              <a:spcPct val="90000"/>
            </a:lnSpc>
            <a:spcBef>
              <a:spcPct val="0"/>
            </a:spcBef>
            <a:spcAft>
              <a:spcPct val="35000"/>
            </a:spcAft>
            <a:buNone/>
          </a:pPr>
          <a:r>
            <a:rPr lang="en-US" sz="1100" kern="1200"/>
            <a:t>82% Accuracy</a:t>
          </a:r>
        </a:p>
        <a:p>
          <a:pPr marL="0" lvl="0" indent="0" algn="l" defTabSz="488950">
            <a:lnSpc>
              <a:spcPct val="90000"/>
            </a:lnSpc>
            <a:spcBef>
              <a:spcPct val="0"/>
            </a:spcBef>
            <a:spcAft>
              <a:spcPct val="35000"/>
            </a:spcAft>
            <a:buNone/>
          </a:pPr>
          <a:r>
            <a:rPr lang="en-US" sz="1100" kern="1200"/>
            <a:t>82% Macro avg </a:t>
          </a:r>
          <a:endParaRPr lang="en-CA" sz="1100" kern="1200"/>
        </a:p>
        <a:p>
          <a:pPr marL="0" lvl="0" indent="0" algn="l" defTabSz="488950">
            <a:lnSpc>
              <a:spcPct val="90000"/>
            </a:lnSpc>
            <a:spcBef>
              <a:spcPct val="0"/>
            </a:spcBef>
            <a:spcAft>
              <a:spcPct val="35000"/>
            </a:spcAft>
            <a:buNone/>
          </a:pPr>
          <a:r>
            <a:rPr lang="en-US" sz="1100" kern="1200"/>
            <a:t>82% Weighted avg</a:t>
          </a:r>
          <a:endParaRPr lang="en-CA" sz="1100" kern="1200"/>
        </a:p>
      </dsp:txBody>
      <dsp:txXfrm>
        <a:off x="933703" y="758731"/>
        <a:ext cx="1174174" cy="1696455"/>
      </dsp:txXfrm>
    </dsp:sp>
    <dsp:sp modelId="{9BFE2832-062D-442C-9D14-2EDC4A5930F0}">
      <dsp:nvSpPr>
        <dsp:cNvPr id="0" name=""/>
        <dsp:cNvSpPr/>
      </dsp:nvSpPr>
      <dsp:spPr>
        <a:xfrm>
          <a:off x="2107751" y="355542"/>
          <a:ext cx="5179023" cy="923914"/>
        </a:xfrm>
        <a:prstGeom prst="rightArrow">
          <a:avLst>
            <a:gd name="adj1" fmla="val 50000"/>
            <a:gd name="adj2" fmla="val 50000"/>
          </a:avLst>
        </a:prstGeom>
        <a:gradFill rotWithShape="0">
          <a:gsLst>
            <a:gs pos="0">
              <a:schemeClr val="accent2">
                <a:hueOff val="-361550"/>
                <a:satOff val="-2481"/>
                <a:lumOff val="1275"/>
                <a:alphaOff val="0"/>
                <a:tint val="96000"/>
                <a:lumMod val="104000"/>
              </a:schemeClr>
            </a:gs>
            <a:gs pos="100000">
              <a:schemeClr val="accent2">
                <a:hueOff val="-361550"/>
                <a:satOff val="-2481"/>
                <a:lumOff val="1275"/>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254000" bIns="146671" numCol="1" spcCol="1270" anchor="ctr" anchorCtr="0">
          <a:noAutofit/>
        </a:bodyPr>
        <a:lstStyle/>
        <a:p>
          <a:pPr marL="0" lvl="0" indent="0" algn="l" defTabSz="755650">
            <a:lnSpc>
              <a:spcPct val="90000"/>
            </a:lnSpc>
            <a:spcBef>
              <a:spcPct val="0"/>
            </a:spcBef>
            <a:spcAft>
              <a:spcPct val="35000"/>
            </a:spcAft>
            <a:buNone/>
          </a:pPr>
          <a:endParaRPr lang="en-CA" sz="1700" kern="1200"/>
        </a:p>
      </dsp:txBody>
      <dsp:txXfrm>
        <a:off x="2107751" y="586521"/>
        <a:ext cx="4948045" cy="461957"/>
      </dsp:txXfrm>
    </dsp:sp>
    <dsp:sp modelId="{CA13CCD2-6044-4F0B-9B63-0949B2AE6092}">
      <dsp:nvSpPr>
        <dsp:cNvPr id="0" name=""/>
        <dsp:cNvSpPr/>
      </dsp:nvSpPr>
      <dsp:spPr>
        <a:xfrm>
          <a:off x="3281799" y="663632"/>
          <a:ext cx="4004976" cy="923914"/>
        </a:xfrm>
        <a:prstGeom prst="rightArrow">
          <a:avLst>
            <a:gd name="adj1" fmla="val 50000"/>
            <a:gd name="adj2" fmla="val 50000"/>
          </a:avLst>
        </a:prstGeom>
        <a:gradFill rotWithShape="0">
          <a:gsLst>
            <a:gs pos="0">
              <a:schemeClr val="accent2">
                <a:hueOff val="-723100"/>
                <a:satOff val="-4962"/>
                <a:lumOff val="2549"/>
                <a:alphaOff val="0"/>
                <a:tint val="96000"/>
                <a:lumMod val="104000"/>
              </a:schemeClr>
            </a:gs>
            <a:gs pos="100000">
              <a:schemeClr val="accent2">
                <a:hueOff val="-723100"/>
                <a:satOff val="-4962"/>
                <a:lumOff val="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254000" bIns="146671" numCol="1" spcCol="1270" anchor="ctr" anchorCtr="0">
          <a:noAutofit/>
        </a:bodyPr>
        <a:lstStyle/>
        <a:p>
          <a:pPr marL="0" lvl="0" indent="0" algn="l" defTabSz="755650">
            <a:lnSpc>
              <a:spcPct val="90000"/>
            </a:lnSpc>
            <a:spcBef>
              <a:spcPct val="0"/>
            </a:spcBef>
            <a:spcAft>
              <a:spcPct val="35000"/>
            </a:spcAft>
            <a:buNone/>
          </a:pPr>
          <a:endParaRPr lang="en-CA" sz="1700" kern="1200"/>
        </a:p>
      </dsp:txBody>
      <dsp:txXfrm>
        <a:off x="3281799" y="894611"/>
        <a:ext cx="3773998" cy="461957"/>
      </dsp:txXfrm>
    </dsp:sp>
    <dsp:sp modelId="{682567B4-535C-4057-98EA-715DB286869D}">
      <dsp:nvSpPr>
        <dsp:cNvPr id="0" name=""/>
        <dsp:cNvSpPr/>
      </dsp:nvSpPr>
      <dsp:spPr>
        <a:xfrm>
          <a:off x="4456481" y="971723"/>
          <a:ext cx="2830293" cy="923914"/>
        </a:xfrm>
        <a:prstGeom prst="rightArrow">
          <a:avLst>
            <a:gd name="adj1" fmla="val 50000"/>
            <a:gd name="adj2" fmla="val 50000"/>
          </a:avLst>
        </a:prstGeom>
        <a:gradFill rotWithShape="0">
          <a:gsLst>
            <a:gs pos="0">
              <a:schemeClr val="accent2">
                <a:hueOff val="-1084650"/>
                <a:satOff val="-7443"/>
                <a:lumOff val="3824"/>
                <a:alphaOff val="0"/>
                <a:tint val="96000"/>
                <a:lumMod val="104000"/>
              </a:schemeClr>
            </a:gs>
            <a:gs pos="100000">
              <a:schemeClr val="accent2">
                <a:hueOff val="-1084650"/>
                <a:satOff val="-7443"/>
                <a:lumOff val="382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254000" bIns="146671" numCol="1" spcCol="1270" anchor="ctr" anchorCtr="0">
          <a:noAutofit/>
        </a:bodyPr>
        <a:lstStyle/>
        <a:p>
          <a:pPr marL="0" lvl="0" indent="0" algn="l" defTabSz="755650">
            <a:lnSpc>
              <a:spcPct val="90000"/>
            </a:lnSpc>
            <a:spcBef>
              <a:spcPct val="0"/>
            </a:spcBef>
            <a:spcAft>
              <a:spcPct val="35000"/>
            </a:spcAft>
            <a:buNone/>
          </a:pPr>
          <a:endParaRPr lang="en-CA" sz="1700" kern="1200"/>
        </a:p>
      </dsp:txBody>
      <dsp:txXfrm>
        <a:off x="4456481" y="1202702"/>
        <a:ext cx="2599315" cy="461957"/>
      </dsp:txXfrm>
    </dsp:sp>
    <dsp:sp modelId="{FAB0FF8A-7AD4-4C10-929D-DC9631EFD6A7}">
      <dsp:nvSpPr>
        <dsp:cNvPr id="0" name=""/>
        <dsp:cNvSpPr/>
      </dsp:nvSpPr>
      <dsp:spPr>
        <a:xfrm>
          <a:off x="5630529" y="1279813"/>
          <a:ext cx="1656245" cy="923914"/>
        </a:xfrm>
        <a:prstGeom prst="rightArrow">
          <a:avLst>
            <a:gd name="adj1" fmla="val 50000"/>
            <a:gd name="adj2" fmla="val 50000"/>
          </a:avLst>
        </a:prstGeom>
        <a:gradFill rotWithShape="0">
          <a:gsLst>
            <a:gs pos="0">
              <a:schemeClr val="accent2">
                <a:hueOff val="-1446200"/>
                <a:satOff val="-9924"/>
                <a:lumOff val="5098"/>
                <a:alphaOff val="0"/>
                <a:tint val="96000"/>
                <a:lumMod val="104000"/>
              </a:schemeClr>
            </a:gs>
            <a:gs pos="100000">
              <a:schemeClr val="accent2">
                <a:hueOff val="-1446200"/>
                <a:satOff val="-9924"/>
                <a:lumOff val="509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254000" bIns="146671" numCol="1" spcCol="1270" anchor="ctr" anchorCtr="0">
          <a:noAutofit/>
        </a:bodyPr>
        <a:lstStyle/>
        <a:p>
          <a:pPr marL="0" lvl="0" indent="0" algn="l" defTabSz="755650">
            <a:lnSpc>
              <a:spcPct val="90000"/>
            </a:lnSpc>
            <a:spcBef>
              <a:spcPct val="0"/>
            </a:spcBef>
            <a:spcAft>
              <a:spcPct val="35000"/>
            </a:spcAft>
            <a:buNone/>
          </a:pPr>
          <a:r>
            <a:rPr lang="en-US" sz="1700" kern="1200"/>
            <a:t>PARETO</a:t>
          </a:r>
          <a:endParaRPr lang="en-CA" sz="1700" kern="1200"/>
        </a:p>
      </dsp:txBody>
      <dsp:txXfrm>
        <a:off x="5630529" y="1510792"/>
        <a:ext cx="1425267" cy="461957"/>
      </dsp:txXfrm>
    </dsp:sp>
    <dsp:sp modelId="{D045FFDE-1790-4D8E-B597-1A79BACB01BD}">
      <dsp:nvSpPr>
        <dsp:cNvPr id="0" name=""/>
        <dsp:cNvSpPr/>
      </dsp:nvSpPr>
      <dsp:spPr>
        <a:xfrm>
          <a:off x="5630529" y="1991092"/>
          <a:ext cx="1174174" cy="1696455"/>
        </a:xfrm>
        <a:prstGeom prst="rect">
          <a:avLst/>
        </a:prstGeom>
        <a:solidFill>
          <a:schemeClr val="lt1">
            <a:hueOff val="0"/>
            <a:satOff val="0"/>
            <a:lumOff val="0"/>
            <a:alphaOff val="0"/>
          </a:schemeClr>
        </a:solidFill>
        <a:ln w="9525" cap="rnd" cmpd="sng" algn="ctr">
          <a:solidFill>
            <a:schemeClr val="accent2">
              <a:hueOff val="-1446200"/>
              <a:satOff val="-9924"/>
              <a:lumOff val="509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14 Features</a:t>
          </a:r>
          <a:endParaRPr lang="en-CA" sz="1100" kern="1200"/>
        </a:p>
        <a:p>
          <a:pPr marL="0" lvl="0" indent="0" algn="l" defTabSz="488950">
            <a:lnSpc>
              <a:spcPct val="90000"/>
            </a:lnSpc>
            <a:spcBef>
              <a:spcPct val="0"/>
            </a:spcBef>
            <a:spcAft>
              <a:spcPct val="35000"/>
            </a:spcAft>
            <a:buNone/>
          </a:pPr>
          <a:r>
            <a:rPr lang="en-US" sz="1100" kern="1200"/>
            <a:t>81% Accuracy</a:t>
          </a:r>
          <a:endParaRPr lang="en-CA" sz="1100" kern="1200"/>
        </a:p>
        <a:p>
          <a:pPr marL="0" lvl="0" indent="0" algn="l" defTabSz="488950">
            <a:lnSpc>
              <a:spcPct val="90000"/>
            </a:lnSpc>
            <a:spcBef>
              <a:spcPct val="0"/>
            </a:spcBef>
            <a:spcAft>
              <a:spcPct val="35000"/>
            </a:spcAft>
            <a:buNone/>
          </a:pPr>
          <a:r>
            <a:rPr lang="en-US" sz="1100" kern="1200"/>
            <a:t>80% Macro avg </a:t>
          </a:r>
          <a:endParaRPr lang="en-CA" sz="1100" kern="1200"/>
        </a:p>
        <a:p>
          <a:pPr marL="0" lvl="0" indent="0" algn="l" defTabSz="488950">
            <a:lnSpc>
              <a:spcPct val="90000"/>
            </a:lnSpc>
            <a:spcBef>
              <a:spcPct val="0"/>
            </a:spcBef>
            <a:spcAft>
              <a:spcPct val="35000"/>
            </a:spcAft>
            <a:buNone/>
          </a:pPr>
          <a:r>
            <a:rPr lang="en-US" sz="1100" kern="1200"/>
            <a:t>80% Weighted avg</a:t>
          </a:r>
          <a:endParaRPr lang="en-CA" sz="1100" kern="1200"/>
        </a:p>
      </dsp:txBody>
      <dsp:txXfrm>
        <a:off x="5630529" y="1991092"/>
        <a:ext cx="1174174" cy="1696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6CFA8-9E4A-41F5-B99C-0A9C81C46CB6}">
      <dsp:nvSpPr>
        <dsp:cNvPr id="0" name=""/>
        <dsp:cNvSpPr/>
      </dsp:nvSpPr>
      <dsp:spPr>
        <a:xfrm>
          <a:off x="835" y="802403"/>
          <a:ext cx="1717055" cy="686822"/>
        </a:xfrm>
        <a:prstGeom prst="chevron">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a:lnSpc>
              <a:spcPct val="90000"/>
            </a:lnSpc>
            <a:spcBef>
              <a:spcPct val="0"/>
            </a:spcBef>
            <a:spcAft>
              <a:spcPct val="35000"/>
            </a:spcAft>
            <a:buNone/>
          </a:pPr>
          <a:r>
            <a:rPr lang="en-US" sz="3600" kern="1200"/>
            <a:t>RF</a:t>
          </a:r>
          <a:endParaRPr lang="en-CA" sz="3600" kern="1200"/>
        </a:p>
      </dsp:txBody>
      <dsp:txXfrm>
        <a:off x="344246" y="802403"/>
        <a:ext cx="1030233" cy="686822"/>
      </dsp:txXfrm>
    </dsp:sp>
    <dsp:sp modelId="{9A04E586-30BD-448E-88D1-CECA1D1956E3}">
      <dsp:nvSpPr>
        <dsp:cNvPr id="0" name=""/>
        <dsp:cNvSpPr/>
      </dsp:nvSpPr>
      <dsp:spPr>
        <a:xfrm>
          <a:off x="1494674" y="860782"/>
          <a:ext cx="1425156" cy="570062"/>
        </a:xfrm>
        <a:prstGeom prst="chevron">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14 Features Pareto</a:t>
          </a:r>
          <a:endParaRPr lang="en-CA" sz="1100" kern="1200"/>
        </a:p>
      </dsp:txBody>
      <dsp:txXfrm>
        <a:off x="1779705" y="860782"/>
        <a:ext cx="855094" cy="570062"/>
      </dsp:txXfrm>
    </dsp:sp>
    <dsp:sp modelId="{F85765ED-BD60-4163-B79E-C996BBD4AAD6}">
      <dsp:nvSpPr>
        <dsp:cNvPr id="0" name=""/>
        <dsp:cNvSpPr/>
      </dsp:nvSpPr>
      <dsp:spPr>
        <a:xfrm>
          <a:off x="2720308" y="860782"/>
          <a:ext cx="1425156" cy="570062"/>
        </a:xfrm>
        <a:prstGeom prst="chevron">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82% Accuracy</a:t>
          </a:r>
        </a:p>
      </dsp:txBody>
      <dsp:txXfrm>
        <a:off x="3005339" y="860782"/>
        <a:ext cx="855094" cy="570062"/>
      </dsp:txXfrm>
    </dsp:sp>
    <dsp:sp modelId="{CF172BCB-9CFE-49B3-B0F1-12A492C085C0}">
      <dsp:nvSpPr>
        <dsp:cNvPr id="0" name=""/>
        <dsp:cNvSpPr/>
      </dsp:nvSpPr>
      <dsp:spPr>
        <a:xfrm>
          <a:off x="3945942" y="860782"/>
          <a:ext cx="1425156" cy="570062"/>
        </a:xfrm>
        <a:prstGeom prst="chevron">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82% Macro avg </a:t>
          </a:r>
          <a:endParaRPr lang="en-CA" sz="1100" kern="1200"/>
        </a:p>
      </dsp:txBody>
      <dsp:txXfrm>
        <a:off x="4230973" y="860782"/>
        <a:ext cx="855094" cy="570062"/>
      </dsp:txXfrm>
    </dsp:sp>
    <dsp:sp modelId="{36C8DD52-9314-4572-BD39-9DB56A303B29}">
      <dsp:nvSpPr>
        <dsp:cNvPr id="0" name=""/>
        <dsp:cNvSpPr/>
      </dsp:nvSpPr>
      <dsp:spPr>
        <a:xfrm>
          <a:off x="5171576" y="860782"/>
          <a:ext cx="1425156" cy="570062"/>
        </a:xfrm>
        <a:prstGeom prst="chevron">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82% Weighted avg</a:t>
          </a:r>
          <a:endParaRPr lang="en-CA" sz="1100" kern="1200"/>
        </a:p>
      </dsp:txBody>
      <dsp:txXfrm>
        <a:off x="5456607" y="860782"/>
        <a:ext cx="855094" cy="570062"/>
      </dsp:txXfrm>
    </dsp:sp>
    <dsp:sp modelId="{37292970-AAD3-410F-B815-D14E8B2CC1E0}">
      <dsp:nvSpPr>
        <dsp:cNvPr id="0" name=""/>
        <dsp:cNvSpPr/>
      </dsp:nvSpPr>
      <dsp:spPr>
        <a:xfrm>
          <a:off x="6397211" y="860782"/>
          <a:ext cx="1425156" cy="570062"/>
        </a:xfrm>
        <a:prstGeom prst="chevron">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AUC  0.90</a:t>
          </a:r>
          <a:endParaRPr lang="en-CA" sz="1100" kern="1200"/>
        </a:p>
      </dsp:txBody>
      <dsp:txXfrm>
        <a:off x="6682242" y="860782"/>
        <a:ext cx="855094" cy="570062"/>
      </dsp:txXfrm>
    </dsp:sp>
    <dsp:sp modelId="{606833A2-7D17-4A5E-9E0B-B5D1AA988BB5}">
      <dsp:nvSpPr>
        <dsp:cNvPr id="0" name=""/>
        <dsp:cNvSpPr/>
      </dsp:nvSpPr>
      <dsp:spPr>
        <a:xfrm>
          <a:off x="835" y="1585380"/>
          <a:ext cx="1717055" cy="686822"/>
        </a:xfrm>
        <a:prstGeom prst="chevron">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a:lnSpc>
              <a:spcPct val="90000"/>
            </a:lnSpc>
            <a:spcBef>
              <a:spcPct val="0"/>
            </a:spcBef>
            <a:spcAft>
              <a:spcPct val="35000"/>
            </a:spcAft>
            <a:buNone/>
          </a:pPr>
          <a:r>
            <a:rPr lang="en-US" sz="3600" kern="1200"/>
            <a:t>SVM</a:t>
          </a:r>
          <a:endParaRPr lang="en-CA" sz="3600" kern="1200"/>
        </a:p>
      </dsp:txBody>
      <dsp:txXfrm>
        <a:off x="344246" y="1585380"/>
        <a:ext cx="1030233" cy="686822"/>
      </dsp:txXfrm>
    </dsp:sp>
    <dsp:sp modelId="{AD82AB3C-5C63-410D-8D46-EC96905219C1}">
      <dsp:nvSpPr>
        <dsp:cNvPr id="0" name=""/>
        <dsp:cNvSpPr/>
      </dsp:nvSpPr>
      <dsp:spPr>
        <a:xfrm>
          <a:off x="1494674" y="1643760"/>
          <a:ext cx="1425156" cy="570062"/>
        </a:xfrm>
        <a:prstGeom prst="chevron">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11 Features Pareto</a:t>
          </a:r>
          <a:endParaRPr lang="en-CA" sz="1100" kern="1200"/>
        </a:p>
      </dsp:txBody>
      <dsp:txXfrm>
        <a:off x="1779705" y="1643760"/>
        <a:ext cx="855094" cy="570062"/>
      </dsp:txXfrm>
    </dsp:sp>
    <dsp:sp modelId="{17369D1F-3BBD-4DB1-846A-941B1971EEA4}">
      <dsp:nvSpPr>
        <dsp:cNvPr id="0" name=""/>
        <dsp:cNvSpPr/>
      </dsp:nvSpPr>
      <dsp:spPr>
        <a:xfrm>
          <a:off x="2720308" y="1643760"/>
          <a:ext cx="1425156" cy="570062"/>
        </a:xfrm>
        <a:prstGeom prst="chevron">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n-US" sz="1050" kern="1200"/>
            <a:t>81% Accuracy</a:t>
          </a:r>
          <a:endParaRPr lang="en-CA" sz="1050" kern="1200"/>
        </a:p>
      </dsp:txBody>
      <dsp:txXfrm>
        <a:off x="3005339" y="1643760"/>
        <a:ext cx="855094" cy="570062"/>
      </dsp:txXfrm>
    </dsp:sp>
    <dsp:sp modelId="{C80F1A54-E9C3-46E3-927C-B65563AFF8A7}">
      <dsp:nvSpPr>
        <dsp:cNvPr id="0" name=""/>
        <dsp:cNvSpPr/>
      </dsp:nvSpPr>
      <dsp:spPr>
        <a:xfrm>
          <a:off x="3945942" y="1643760"/>
          <a:ext cx="1425156" cy="570062"/>
        </a:xfrm>
        <a:prstGeom prst="chevron">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80% Macro avg </a:t>
          </a:r>
          <a:endParaRPr lang="en-CA" sz="1100" kern="1200"/>
        </a:p>
      </dsp:txBody>
      <dsp:txXfrm>
        <a:off x="4230973" y="1643760"/>
        <a:ext cx="855094" cy="570062"/>
      </dsp:txXfrm>
    </dsp:sp>
    <dsp:sp modelId="{0F0A0706-0B6C-42D5-8F76-B6BED98D0D91}">
      <dsp:nvSpPr>
        <dsp:cNvPr id="0" name=""/>
        <dsp:cNvSpPr/>
      </dsp:nvSpPr>
      <dsp:spPr>
        <a:xfrm>
          <a:off x="5171576" y="1643760"/>
          <a:ext cx="1425156" cy="570062"/>
        </a:xfrm>
        <a:prstGeom prst="chevron">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80% Weighted avg</a:t>
          </a:r>
          <a:endParaRPr lang="en-CA" sz="1100" kern="1200"/>
        </a:p>
      </dsp:txBody>
      <dsp:txXfrm>
        <a:off x="5456607" y="1643760"/>
        <a:ext cx="855094" cy="570062"/>
      </dsp:txXfrm>
    </dsp:sp>
    <dsp:sp modelId="{DF99A9BF-11C7-491B-9687-D8EA3E0897F9}">
      <dsp:nvSpPr>
        <dsp:cNvPr id="0" name=""/>
        <dsp:cNvSpPr/>
      </dsp:nvSpPr>
      <dsp:spPr>
        <a:xfrm>
          <a:off x="6397211" y="1643760"/>
          <a:ext cx="1425156" cy="570062"/>
        </a:xfrm>
        <a:prstGeom prst="chevron">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AUC 0.90 </a:t>
          </a:r>
          <a:endParaRPr lang="en-CA" sz="1100" kern="1200"/>
        </a:p>
      </dsp:txBody>
      <dsp:txXfrm>
        <a:off x="6682242" y="1643760"/>
        <a:ext cx="855094" cy="570062"/>
      </dsp:txXfrm>
    </dsp:sp>
    <dsp:sp modelId="{329C7652-E5D8-4293-BF15-1014BF5583F6}">
      <dsp:nvSpPr>
        <dsp:cNvPr id="0" name=""/>
        <dsp:cNvSpPr/>
      </dsp:nvSpPr>
      <dsp:spPr>
        <a:xfrm>
          <a:off x="835" y="2368357"/>
          <a:ext cx="1717055" cy="686822"/>
        </a:xfrm>
        <a:prstGeom prst="chevron">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990" tIns="23495" rIns="0" bIns="23495" numCol="1" spcCol="1270" anchor="ctr" anchorCtr="0">
          <a:noAutofit/>
        </a:bodyPr>
        <a:lstStyle/>
        <a:p>
          <a:pPr marL="0" lvl="0" indent="0" algn="ctr" defTabSz="1644650">
            <a:lnSpc>
              <a:spcPct val="90000"/>
            </a:lnSpc>
            <a:spcBef>
              <a:spcPct val="0"/>
            </a:spcBef>
            <a:spcAft>
              <a:spcPct val="35000"/>
            </a:spcAft>
            <a:buNone/>
          </a:pPr>
          <a:r>
            <a:rPr lang="en-US" sz="3700" b="1" kern="1200"/>
            <a:t>VS</a:t>
          </a:r>
          <a:endParaRPr lang="en-CA" sz="3700" b="1" kern="1200"/>
        </a:p>
      </dsp:txBody>
      <dsp:txXfrm>
        <a:off x="344246" y="2368357"/>
        <a:ext cx="1030233" cy="686822"/>
      </dsp:txXfrm>
    </dsp:sp>
    <dsp:sp modelId="{9A89F552-02D2-4E2F-AF2C-C1403F8593A5}">
      <dsp:nvSpPr>
        <dsp:cNvPr id="0" name=""/>
        <dsp:cNvSpPr/>
      </dsp:nvSpPr>
      <dsp:spPr>
        <a:xfrm>
          <a:off x="1494674" y="2426737"/>
          <a:ext cx="1425156" cy="570062"/>
        </a:xfrm>
        <a:prstGeom prst="chevron">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SVM needs 3 features less for pareto.</a:t>
          </a:r>
          <a:endParaRPr lang="en-CA" sz="1100" kern="1200"/>
        </a:p>
      </dsp:txBody>
      <dsp:txXfrm>
        <a:off x="1779705" y="2426737"/>
        <a:ext cx="855094" cy="570062"/>
      </dsp:txXfrm>
    </dsp:sp>
    <dsp:sp modelId="{A3680AA8-AD71-4D5F-BDC9-D69859191006}">
      <dsp:nvSpPr>
        <dsp:cNvPr id="0" name=""/>
        <dsp:cNvSpPr/>
      </dsp:nvSpPr>
      <dsp:spPr>
        <a:xfrm>
          <a:off x="2720308" y="2426737"/>
          <a:ext cx="1425156" cy="570062"/>
        </a:xfrm>
        <a:prstGeom prst="chevron">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RF is 1% more precise.</a:t>
          </a:r>
          <a:endParaRPr lang="en-CA" sz="1100" kern="1200"/>
        </a:p>
      </dsp:txBody>
      <dsp:txXfrm>
        <a:off x="3005339" y="2426737"/>
        <a:ext cx="855094" cy="570062"/>
      </dsp:txXfrm>
    </dsp:sp>
    <dsp:sp modelId="{584AD860-A1E0-4073-AFF7-A7E98560EC91}">
      <dsp:nvSpPr>
        <dsp:cNvPr id="0" name=""/>
        <dsp:cNvSpPr/>
      </dsp:nvSpPr>
      <dsp:spPr>
        <a:xfrm>
          <a:off x="3945942" y="2426737"/>
          <a:ext cx="1425156" cy="570062"/>
        </a:xfrm>
        <a:prstGeom prst="chevron">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RF is 2% more precise in macro avg</a:t>
          </a:r>
          <a:endParaRPr lang="en-CA" sz="1100" kern="1200"/>
        </a:p>
      </dsp:txBody>
      <dsp:txXfrm>
        <a:off x="4230973" y="2426737"/>
        <a:ext cx="855094" cy="570062"/>
      </dsp:txXfrm>
    </dsp:sp>
    <dsp:sp modelId="{A7737F06-7673-45F5-9DE8-46FE12C88A96}">
      <dsp:nvSpPr>
        <dsp:cNvPr id="0" name=""/>
        <dsp:cNvSpPr/>
      </dsp:nvSpPr>
      <dsp:spPr>
        <a:xfrm>
          <a:off x="5171576" y="2426737"/>
          <a:ext cx="1425156" cy="570062"/>
        </a:xfrm>
        <a:prstGeom prst="chevron">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RF is 2% more precise in Weighted. </a:t>
          </a:r>
          <a:endParaRPr lang="en-CA" sz="1100" kern="1200"/>
        </a:p>
      </dsp:txBody>
      <dsp:txXfrm>
        <a:off x="5456607" y="2426737"/>
        <a:ext cx="855094" cy="570062"/>
      </dsp:txXfrm>
    </dsp:sp>
    <dsp:sp modelId="{CD0BF3FD-A01D-4EAF-BECB-B51CA3999572}">
      <dsp:nvSpPr>
        <dsp:cNvPr id="0" name=""/>
        <dsp:cNvSpPr/>
      </dsp:nvSpPr>
      <dsp:spPr>
        <a:xfrm>
          <a:off x="6397211" y="2426737"/>
          <a:ext cx="1425156" cy="570062"/>
        </a:xfrm>
        <a:prstGeom prst="chevron">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AUC is equal, 0.90.</a:t>
          </a:r>
          <a:endParaRPr lang="en-CA" sz="1100" kern="1200"/>
        </a:p>
      </dsp:txBody>
      <dsp:txXfrm>
        <a:off x="6682242" y="2426737"/>
        <a:ext cx="855094" cy="570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420B1-1989-4896-A47E-F95D94A64866}">
      <dsp:nvSpPr>
        <dsp:cNvPr id="0" name=""/>
        <dsp:cNvSpPr/>
      </dsp:nvSpPr>
      <dsp:spPr>
        <a:xfrm>
          <a:off x="982164" y="223"/>
          <a:ext cx="2599413" cy="1039765"/>
        </a:xfrm>
        <a:prstGeom prst="chevron">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Comparison</a:t>
          </a:r>
          <a:endParaRPr lang="en-CA" sz="2200" kern="1200"/>
        </a:p>
      </dsp:txBody>
      <dsp:txXfrm>
        <a:off x="1502047" y="223"/>
        <a:ext cx="1559648" cy="1039765"/>
      </dsp:txXfrm>
    </dsp:sp>
    <dsp:sp modelId="{D7F25A02-3F8B-43B0-BFF3-56E0B380327A}">
      <dsp:nvSpPr>
        <dsp:cNvPr id="0" name=""/>
        <dsp:cNvSpPr/>
      </dsp:nvSpPr>
      <dsp:spPr>
        <a:xfrm>
          <a:off x="3243654" y="88603"/>
          <a:ext cx="2157512" cy="863005"/>
        </a:xfrm>
        <a:prstGeom prst="chevron">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t>Performance Metrics</a:t>
          </a:r>
          <a:endParaRPr lang="en-CA" sz="1200" kern="1200"/>
        </a:p>
      </dsp:txBody>
      <dsp:txXfrm>
        <a:off x="3675157" y="88603"/>
        <a:ext cx="1294507" cy="863005"/>
      </dsp:txXfrm>
    </dsp:sp>
    <dsp:sp modelId="{A997CD82-E953-4E04-B64F-37348BCE0DBB}">
      <dsp:nvSpPr>
        <dsp:cNvPr id="0" name=""/>
        <dsp:cNvSpPr/>
      </dsp:nvSpPr>
      <dsp:spPr>
        <a:xfrm>
          <a:off x="5099115" y="88603"/>
          <a:ext cx="2157512" cy="863005"/>
        </a:xfrm>
        <a:prstGeom prst="chevron">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t>Features Importance</a:t>
          </a:r>
          <a:endParaRPr lang="en-CA" sz="1200" kern="1200"/>
        </a:p>
      </dsp:txBody>
      <dsp:txXfrm>
        <a:off x="5530618" y="88603"/>
        <a:ext cx="1294507" cy="863005"/>
      </dsp:txXfrm>
    </dsp:sp>
    <dsp:sp modelId="{4369A56F-6ECF-4123-B956-BA4ACE96F08A}">
      <dsp:nvSpPr>
        <dsp:cNvPr id="0" name=""/>
        <dsp:cNvSpPr/>
      </dsp:nvSpPr>
      <dsp:spPr>
        <a:xfrm>
          <a:off x="6954576" y="88603"/>
          <a:ext cx="2157512" cy="863005"/>
        </a:xfrm>
        <a:prstGeom prst="chevron">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t>ROC/AUC</a:t>
          </a:r>
          <a:endParaRPr lang="en-CA" sz="1200" kern="1200"/>
        </a:p>
      </dsp:txBody>
      <dsp:txXfrm>
        <a:off x="7386079" y="88603"/>
        <a:ext cx="1294507" cy="863005"/>
      </dsp:txXfrm>
    </dsp:sp>
    <dsp:sp modelId="{FF499588-7E2D-4FE2-A239-1283F3BE96BB}">
      <dsp:nvSpPr>
        <dsp:cNvPr id="0" name=""/>
        <dsp:cNvSpPr/>
      </dsp:nvSpPr>
      <dsp:spPr>
        <a:xfrm>
          <a:off x="8810037" y="88603"/>
          <a:ext cx="2157512" cy="863005"/>
        </a:xfrm>
        <a:prstGeom prst="chevron">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t>Confusion Matrix</a:t>
          </a:r>
          <a:endParaRPr lang="en-CA" sz="1200" kern="1200"/>
        </a:p>
      </dsp:txBody>
      <dsp:txXfrm>
        <a:off x="9241540" y="88603"/>
        <a:ext cx="1294507" cy="863005"/>
      </dsp:txXfrm>
    </dsp:sp>
    <dsp:sp modelId="{08C33D6C-78DB-4D7B-80C8-B9C241A3CAFC}">
      <dsp:nvSpPr>
        <dsp:cNvPr id="0" name=""/>
        <dsp:cNvSpPr/>
      </dsp:nvSpPr>
      <dsp:spPr>
        <a:xfrm>
          <a:off x="982164" y="1185555"/>
          <a:ext cx="2599413" cy="1039765"/>
        </a:xfrm>
        <a:prstGeom prst="chevron">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RF</a:t>
          </a:r>
          <a:endParaRPr lang="en-CA" sz="2200" kern="1200"/>
        </a:p>
      </dsp:txBody>
      <dsp:txXfrm>
        <a:off x="1502047" y="1185555"/>
        <a:ext cx="1559648" cy="1039765"/>
      </dsp:txXfrm>
    </dsp:sp>
    <dsp:sp modelId="{A2E62BDC-FD1E-4A41-A9D2-AA77CC6FF1FA}">
      <dsp:nvSpPr>
        <dsp:cNvPr id="0" name=""/>
        <dsp:cNvSpPr/>
      </dsp:nvSpPr>
      <dsp:spPr>
        <a:xfrm>
          <a:off x="3243654" y="1273935"/>
          <a:ext cx="2157512" cy="863005"/>
        </a:xfrm>
        <a:prstGeom prst="chevron">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3675157" y="1273935"/>
        <a:ext cx="1294507" cy="863005"/>
      </dsp:txXfrm>
    </dsp:sp>
    <dsp:sp modelId="{997F6819-E0A5-4E8D-9EFA-AB7F721F45B8}">
      <dsp:nvSpPr>
        <dsp:cNvPr id="0" name=""/>
        <dsp:cNvSpPr/>
      </dsp:nvSpPr>
      <dsp:spPr>
        <a:xfrm>
          <a:off x="5099115" y="1273935"/>
          <a:ext cx="2157512" cy="863005"/>
        </a:xfrm>
        <a:prstGeom prst="chevron">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5530618" y="1273935"/>
        <a:ext cx="1294507" cy="863005"/>
      </dsp:txXfrm>
    </dsp:sp>
    <dsp:sp modelId="{13DDB00F-2165-44D8-8B8E-2A40155C8B4A}">
      <dsp:nvSpPr>
        <dsp:cNvPr id="0" name=""/>
        <dsp:cNvSpPr/>
      </dsp:nvSpPr>
      <dsp:spPr>
        <a:xfrm>
          <a:off x="6954576" y="1273935"/>
          <a:ext cx="2157512" cy="863005"/>
        </a:xfrm>
        <a:prstGeom prst="chevron">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7386079" y="1273935"/>
        <a:ext cx="1294507" cy="863005"/>
      </dsp:txXfrm>
    </dsp:sp>
    <dsp:sp modelId="{EE792D02-611D-4CF7-B4DB-3935A8317F35}">
      <dsp:nvSpPr>
        <dsp:cNvPr id="0" name=""/>
        <dsp:cNvSpPr/>
      </dsp:nvSpPr>
      <dsp:spPr>
        <a:xfrm>
          <a:off x="8810037" y="1273935"/>
          <a:ext cx="2157512" cy="863005"/>
        </a:xfrm>
        <a:prstGeom prst="chevron">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9241540" y="1273935"/>
        <a:ext cx="1294507" cy="863005"/>
      </dsp:txXfrm>
    </dsp:sp>
    <dsp:sp modelId="{FED2F4FC-1F7C-4241-9BAE-534E4D3B5581}">
      <dsp:nvSpPr>
        <dsp:cNvPr id="0" name=""/>
        <dsp:cNvSpPr/>
      </dsp:nvSpPr>
      <dsp:spPr>
        <a:xfrm>
          <a:off x="982164" y="2370888"/>
          <a:ext cx="2599413" cy="1039765"/>
        </a:xfrm>
        <a:prstGeom prst="chevron">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SVM</a:t>
          </a:r>
          <a:endParaRPr lang="en-CA" sz="2200" kern="1200"/>
        </a:p>
      </dsp:txBody>
      <dsp:txXfrm>
        <a:off x="1502047" y="2370888"/>
        <a:ext cx="1559648" cy="1039765"/>
      </dsp:txXfrm>
    </dsp:sp>
    <dsp:sp modelId="{FB07CB3B-86E1-4962-AD27-1FC091EFC901}">
      <dsp:nvSpPr>
        <dsp:cNvPr id="0" name=""/>
        <dsp:cNvSpPr/>
      </dsp:nvSpPr>
      <dsp:spPr>
        <a:xfrm>
          <a:off x="3243654" y="2459268"/>
          <a:ext cx="2157512" cy="863005"/>
        </a:xfrm>
        <a:prstGeom prst="chevron">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3675157" y="2459268"/>
        <a:ext cx="1294507" cy="863005"/>
      </dsp:txXfrm>
    </dsp:sp>
    <dsp:sp modelId="{452E5DEF-ED4F-4DB8-9F57-12429B6329A2}">
      <dsp:nvSpPr>
        <dsp:cNvPr id="0" name=""/>
        <dsp:cNvSpPr/>
      </dsp:nvSpPr>
      <dsp:spPr>
        <a:xfrm>
          <a:off x="5099115" y="2459268"/>
          <a:ext cx="2157512" cy="863005"/>
        </a:xfrm>
        <a:prstGeom prst="chevron">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5530618" y="2459268"/>
        <a:ext cx="1294507" cy="863005"/>
      </dsp:txXfrm>
    </dsp:sp>
    <dsp:sp modelId="{8DC893B6-BCA5-4E56-8998-7F597B00BEFB}">
      <dsp:nvSpPr>
        <dsp:cNvPr id="0" name=""/>
        <dsp:cNvSpPr/>
      </dsp:nvSpPr>
      <dsp:spPr>
        <a:xfrm>
          <a:off x="6954576" y="2459268"/>
          <a:ext cx="2157512" cy="863005"/>
        </a:xfrm>
        <a:prstGeom prst="chevron">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7386079" y="2459268"/>
        <a:ext cx="1294507" cy="863005"/>
      </dsp:txXfrm>
    </dsp:sp>
    <dsp:sp modelId="{9771D2DC-DAC2-4345-8929-6254350A535A}">
      <dsp:nvSpPr>
        <dsp:cNvPr id="0" name=""/>
        <dsp:cNvSpPr/>
      </dsp:nvSpPr>
      <dsp:spPr>
        <a:xfrm>
          <a:off x="8810037" y="2459268"/>
          <a:ext cx="2157512" cy="863005"/>
        </a:xfrm>
        <a:prstGeom prst="chevron">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9241540" y="2459268"/>
        <a:ext cx="1294507" cy="863005"/>
      </dsp:txXfrm>
    </dsp:sp>
    <dsp:sp modelId="{7D331FF1-6A44-47C3-A364-86BCAA4B6C96}">
      <dsp:nvSpPr>
        <dsp:cNvPr id="0" name=""/>
        <dsp:cNvSpPr/>
      </dsp:nvSpPr>
      <dsp:spPr>
        <a:xfrm>
          <a:off x="982164" y="3556220"/>
          <a:ext cx="2599413" cy="1039765"/>
        </a:xfrm>
        <a:prstGeom prst="chevron">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VS</a:t>
          </a:r>
          <a:endParaRPr lang="en-CA" sz="2200" kern="1200"/>
        </a:p>
      </dsp:txBody>
      <dsp:txXfrm>
        <a:off x="1502047" y="3556220"/>
        <a:ext cx="1559648" cy="1039765"/>
      </dsp:txXfrm>
    </dsp:sp>
    <dsp:sp modelId="{BB413C1E-A446-4D65-9BED-B36DF9C7A1B7}">
      <dsp:nvSpPr>
        <dsp:cNvPr id="0" name=""/>
        <dsp:cNvSpPr/>
      </dsp:nvSpPr>
      <dsp:spPr>
        <a:xfrm>
          <a:off x="3243654" y="3644600"/>
          <a:ext cx="2157512" cy="863005"/>
        </a:xfrm>
        <a:prstGeom prst="chevron">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t>Accuracy is 81% for both models.</a:t>
          </a:r>
          <a:endParaRPr lang="en-CA" sz="1200" kern="1200"/>
        </a:p>
      </dsp:txBody>
      <dsp:txXfrm>
        <a:off x="3675157" y="3644600"/>
        <a:ext cx="1294507" cy="863005"/>
      </dsp:txXfrm>
    </dsp:sp>
    <dsp:sp modelId="{6FABB745-21F4-4B68-A3AC-51801AEE4726}">
      <dsp:nvSpPr>
        <dsp:cNvPr id="0" name=""/>
        <dsp:cNvSpPr/>
      </dsp:nvSpPr>
      <dsp:spPr>
        <a:xfrm>
          <a:off x="5099115" y="3644600"/>
          <a:ext cx="2157512" cy="863005"/>
        </a:xfrm>
        <a:prstGeom prst="chevron">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t>Features are in different order per model but,, Anion gap is 1</a:t>
          </a:r>
          <a:r>
            <a:rPr lang="en-US" sz="1200" kern="1200" baseline="30000"/>
            <a:t>st</a:t>
          </a:r>
          <a:r>
            <a:rPr lang="en-US" sz="1200" kern="1200"/>
            <a:t> for both models.</a:t>
          </a:r>
          <a:endParaRPr lang="en-CA" sz="1200" kern="1200"/>
        </a:p>
      </dsp:txBody>
      <dsp:txXfrm>
        <a:off x="5530618" y="3644600"/>
        <a:ext cx="1294507" cy="863005"/>
      </dsp:txXfrm>
    </dsp:sp>
    <dsp:sp modelId="{EDE4CFFF-9D53-4B95-8C3B-5FB9D978A909}">
      <dsp:nvSpPr>
        <dsp:cNvPr id="0" name=""/>
        <dsp:cNvSpPr/>
      </dsp:nvSpPr>
      <dsp:spPr>
        <a:xfrm>
          <a:off x="6954576" y="3644600"/>
          <a:ext cx="2157512" cy="863005"/>
        </a:xfrm>
        <a:prstGeom prst="chevron">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t>Both AUC are above 0.80 but, RF is better with 0.88. </a:t>
          </a:r>
          <a:endParaRPr lang="en-CA" sz="1200" kern="1200"/>
        </a:p>
      </dsp:txBody>
      <dsp:txXfrm>
        <a:off x="7386079" y="3644600"/>
        <a:ext cx="1294507" cy="863005"/>
      </dsp:txXfrm>
    </dsp:sp>
    <dsp:sp modelId="{D1A8498F-8DF6-4963-B8C6-3DA5BFAAEB30}">
      <dsp:nvSpPr>
        <dsp:cNvPr id="0" name=""/>
        <dsp:cNvSpPr/>
      </dsp:nvSpPr>
      <dsp:spPr>
        <a:xfrm>
          <a:off x="8810037" y="3644600"/>
          <a:ext cx="2157512" cy="863005"/>
        </a:xfrm>
        <a:prstGeom prst="chevron">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t>Confusion matrix show a balance between classification with a good accuracy.</a:t>
          </a:r>
          <a:endParaRPr lang="en-CA" sz="1200" kern="1200"/>
        </a:p>
      </dsp:txBody>
      <dsp:txXfrm>
        <a:off x="9241540" y="3644600"/>
        <a:ext cx="1294507" cy="863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B5D10-B53E-49C4-868F-7C19120546D9}">
      <dsp:nvSpPr>
        <dsp:cNvPr id="0" name=""/>
        <dsp:cNvSpPr/>
      </dsp:nvSpPr>
      <dsp:spPr>
        <a:xfrm>
          <a:off x="681337" y="282374"/>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795B6-EB93-4BB7-A3E3-2D6E7A40C1B5}">
      <dsp:nvSpPr>
        <dsp:cNvPr id="0" name=""/>
        <dsp:cNvSpPr/>
      </dsp:nvSpPr>
      <dsp:spPr>
        <a:xfrm>
          <a:off x="1076212" y="67724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A9B7FD-A085-476D-B841-7C7065AEF57F}">
      <dsp:nvSpPr>
        <dsp:cNvPr id="0" name=""/>
        <dsp:cNvSpPr/>
      </dsp:nvSpPr>
      <dsp:spPr>
        <a:xfrm>
          <a:off x="89024"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90000"/>
            </a:lnSpc>
            <a:spcBef>
              <a:spcPct val="0"/>
            </a:spcBef>
            <a:spcAft>
              <a:spcPct val="35000"/>
            </a:spcAft>
            <a:buNone/>
            <a:defRPr cap="all"/>
          </a:pPr>
          <a:r>
            <a:rPr lang="en-US" sz="1300" kern="1200"/>
            <a:t>An appropriate method for </a:t>
          </a:r>
          <a:r>
            <a:rPr lang="en-US" sz="1300" kern="1200">
              <a:latin typeface="Arial Nova Light"/>
            </a:rPr>
            <a:t>feature</a:t>
          </a:r>
          <a:r>
            <a:rPr lang="en-US" sz="1300" kern="1200"/>
            <a:t> selection will generate</a:t>
          </a:r>
          <a:r>
            <a:rPr lang="en-US" sz="1300" kern="1200">
              <a:latin typeface="Arial Nova Light"/>
            </a:rPr>
            <a:t> a</a:t>
          </a:r>
          <a:r>
            <a:rPr lang="en-US" sz="1300" kern="1200"/>
            <a:t> marginal </a:t>
          </a:r>
          <a:r>
            <a:rPr lang="en-US" sz="1300" kern="1200">
              <a:latin typeface="Arial Nova Light"/>
            </a:rPr>
            <a:t>lose</a:t>
          </a:r>
          <a:r>
            <a:rPr lang="en-US" sz="1300" kern="1200"/>
            <a:t> </a:t>
          </a:r>
          <a:r>
            <a:rPr lang="en-US" sz="1300" kern="1200">
              <a:latin typeface="Arial Nova Light"/>
            </a:rPr>
            <a:t>in</a:t>
          </a:r>
          <a:r>
            <a:rPr lang="en-US" sz="1300" kern="1200"/>
            <a:t> </a:t>
          </a:r>
          <a:r>
            <a:rPr lang="en-US" sz="1300" kern="1200">
              <a:latin typeface="Arial Nova Light"/>
            </a:rPr>
            <a:t>model performance</a:t>
          </a:r>
          <a:r>
            <a:rPr lang="en-US" sz="1300" kern="1200"/>
            <a:t>.</a:t>
          </a:r>
        </a:p>
      </dsp:txBody>
      <dsp:txXfrm>
        <a:off x="89024" y="2712375"/>
        <a:ext cx="3037500" cy="720000"/>
      </dsp:txXfrm>
    </dsp:sp>
    <dsp:sp modelId="{AF99EEC5-8126-4C78-BDBF-CC4A9A13AC08}">
      <dsp:nvSpPr>
        <dsp:cNvPr id="0" name=""/>
        <dsp:cNvSpPr/>
      </dsp:nvSpPr>
      <dsp:spPr>
        <a:xfrm>
          <a:off x="4250400" y="282374"/>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870858-6F82-42AD-B9D1-B4EDA8EFBA22}">
      <dsp:nvSpPr>
        <dsp:cNvPr id="0" name=""/>
        <dsp:cNvSpPr/>
      </dsp:nvSpPr>
      <dsp:spPr>
        <a:xfrm>
          <a:off x="4645275" y="67724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644804-77C0-44D5-B805-9D5F05B5A915}">
      <dsp:nvSpPr>
        <dsp:cNvPr id="0" name=""/>
        <dsp:cNvSpPr/>
      </dsp:nvSpPr>
      <dsp:spPr>
        <a:xfrm>
          <a:off x="3658087"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90000"/>
            </a:lnSpc>
            <a:spcBef>
              <a:spcPct val="0"/>
            </a:spcBef>
            <a:spcAft>
              <a:spcPct val="35000"/>
            </a:spcAft>
            <a:buNone/>
            <a:defRPr cap="all"/>
          </a:pPr>
          <a:r>
            <a:rPr lang="en-US" sz="1300" kern="1200"/>
            <a:t>RF and SVM prioritize </a:t>
          </a:r>
          <a:r>
            <a:rPr lang="en-US" sz="1300" kern="1200">
              <a:latin typeface="Arial Nova Light"/>
            </a:rPr>
            <a:t>variables differently</a:t>
          </a:r>
          <a:r>
            <a:rPr lang="en-US" sz="1300" kern="1200"/>
            <a:t>, SVM prefers discrete values.</a:t>
          </a:r>
        </a:p>
      </dsp:txBody>
      <dsp:txXfrm>
        <a:off x="3658087" y="2712375"/>
        <a:ext cx="3037500" cy="720000"/>
      </dsp:txXfrm>
    </dsp:sp>
    <dsp:sp modelId="{F37989CE-8F90-480A-9A58-01CB03BB8406}">
      <dsp:nvSpPr>
        <dsp:cNvPr id="0" name=""/>
        <dsp:cNvSpPr/>
      </dsp:nvSpPr>
      <dsp:spPr>
        <a:xfrm>
          <a:off x="7819462" y="282374"/>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7336C-FB8A-4C58-A33E-0440E879F734}">
      <dsp:nvSpPr>
        <dsp:cNvPr id="0" name=""/>
        <dsp:cNvSpPr/>
      </dsp:nvSpPr>
      <dsp:spPr>
        <a:xfrm>
          <a:off x="8214337" y="67724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9A2B9D-07BC-4028-840E-3BE3C5CF55C5}">
      <dsp:nvSpPr>
        <dsp:cNvPr id="0" name=""/>
        <dsp:cNvSpPr/>
      </dsp:nvSpPr>
      <dsp:spPr>
        <a:xfrm>
          <a:off x="7227150"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Outliers in most important features </a:t>
          </a:r>
          <a:r>
            <a:rPr lang="en-US" sz="1300" kern="1200">
              <a:latin typeface="Arial Nova Light"/>
            </a:rPr>
            <a:t>generate</a:t>
          </a:r>
          <a:r>
            <a:rPr lang="en-US" sz="1300" kern="1200"/>
            <a:t> classification errors for least important variables.</a:t>
          </a:r>
        </a:p>
      </dsp:txBody>
      <dsp:txXfrm>
        <a:off x="7227150" y="2712375"/>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10/31/2024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10/31/2024</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7.emf"/><Relationship Id="rId12"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0" Type="http://schemas.openxmlformats.org/officeDocument/2006/relationships/image" Target="../media/image10.pn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emf"/><Relationship Id="rId12" Type="http://schemas.openxmlformats.org/officeDocument/2006/relationships/image" Target="../media/image16.emf"/><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openxmlformats.org/officeDocument/2006/relationships/image" Target="../media/image15.png"/><Relationship Id="rId5" Type="http://schemas.openxmlformats.org/officeDocument/2006/relationships/diagramColors" Target="../diagrams/colors2.xml"/><Relationship Id="rId10" Type="http://schemas.openxmlformats.org/officeDocument/2006/relationships/image" Target="../media/image14.png"/><Relationship Id="rId4" Type="http://schemas.openxmlformats.org/officeDocument/2006/relationships/diagramQuickStyle" Target="../diagrams/quickStyle2.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diagramLayout" Target="../diagrams/layout3.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openxmlformats.org/officeDocument/2006/relationships/image" Target="../media/image26.png"/><Relationship Id="rId5" Type="http://schemas.openxmlformats.org/officeDocument/2006/relationships/diagramColors" Target="../diagrams/colors3.xml"/><Relationship Id="rId10" Type="http://schemas.openxmlformats.org/officeDocument/2006/relationships/image" Target="../media/image25.png"/><Relationship Id="rId4" Type="http://schemas.openxmlformats.org/officeDocument/2006/relationships/diagramQuickStyle" Target="../diagrams/quickStyle3.xml"/><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109689"/>
          </a:xfrm>
        </p:spPr>
        <p:txBody>
          <a:bodyPr>
            <a:normAutofit fontScale="90000"/>
          </a:bodyPr>
          <a:lstStyle/>
          <a:p>
            <a:pPr algn="l"/>
            <a:r>
              <a:rPr lang="en-US" sz="4000"/>
              <a:t>Phase 2</a:t>
            </a:r>
            <a:br>
              <a:rPr lang="en-US" sz="4000"/>
            </a:br>
            <a:r>
              <a:rPr lang="en-US" sz="2000"/>
              <a:t>Project 7: SVM default model + All features</a:t>
            </a:r>
            <a:br>
              <a:rPr lang="en-US" sz="2000"/>
            </a:br>
            <a:br>
              <a:rPr lang="en-US" sz="2000"/>
            </a:br>
            <a:r>
              <a:rPr lang="en-US" sz="2000"/>
              <a:t>Random Forest default mode + All features</a:t>
            </a:r>
            <a:br>
              <a:rPr lang="en-US" sz="2000"/>
            </a:br>
            <a:br>
              <a:rPr lang="en-US" sz="2000"/>
            </a:br>
            <a:r>
              <a:rPr lang="en-US" sz="2000"/>
              <a:t>Tableau/Power BI dashboard</a:t>
            </a:r>
            <a:endParaRPr lang="en-US" sz="24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927328"/>
            <a:ext cx="3485072" cy="1257149"/>
          </a:xfrm>
        </p:spPr>
        <p:txBody>
          <a:bodyPr>
            <a:normAutofit fontScale="62500" lnSpcReduction="20000"/>
          </a:bodyPr>
          <a:lstStyle/>
          <a:p>
            <a:pPr algn="l"/>
            <a:r>
              <a:rPr lang="en-CA" b="1">
                <a:ln>
                  <a:solidFill>
                    <a:prstClr val="black">
                      <a:lumMod val="75000"/>
                      <a:lumOff val="25000"/>
                      <a:alpha val="10000"/>
                    </a:prstClr>
                  </a:solidFill>
                </a:ln>
                <a:solidFill>
                  <a:srgbClr val="5792BA"/>
                </a:solidFill>
                <a:effectLst>
                  <a:outerShdw blurRad="9525" dist="25400" dir="14640000" algn="tl" rotWithShape="0">
                    <a:prstClr val="black">
                      <a:alpha val="30000"/>
                    </a:prstClr>
                  </a:outerShdw>
                </a:effectLst>
              </a:rPr>
              <a:t>Team 7</a:t>
            </a:r>
            <a:endParaRPr lang="en-CA" b="1">
              <a:solidFill>
                <a:srgbClr val="5792BA"/>
              </a:solidFill>
            </a:endParaRPr>
          </a:p>
          <a:p>
            <a:pPr algn="l"/>
            <a:r>
              <a:rPr lang="en-CA" err="1">
                <a:solidFill>
                  <a:srgbClr val="5792BA"/>
                </a:solidFill>
              </a:rPr>
              <a:t>Sandaru</a:t>
            </a:r>
            <a:r>
              <a:rPr lang="en-CA">
                <a:solidFill>
                  <a:srgbClr val="5792BA"/>
                </a:solidFill>
              </a:rPr>
              <a:t> </a:t>
            </a:r>
            <a:r>
              <a:rPr lang="en-CA" err="1">
                <a:solidFill>
                  <a:srgbClr val="5792BA"/>
                </a:solidFill>
              </a:rPr>
              <a:t>Welikala</a:t>
            </a:r>
            <a:endParaRPr lang="en-US">
              <a:ln>
                <a:solidFill>
                  <a:prstClr val="black">
                    <a:lumMod val="75000"/>
                    <a:lumOff val="25000"/>
                    <a:alpha val="10000"/>
                  </a:prstClr>
                </a:solidFill>
              </a:ln>
              <a:solidFill>
                <a:srgbClr val="5792BA"/>
              </a:solidFill>
              <a:effectLst>
                <a:outerShdw blurRad="9525" dist="25400" dir="14640000" algn="tl" rotWithShape="0">
                  <a:prstClr val="black">
                    <a:alpha val="30000"/>
                  </a:prstClr>
                </a:outerShdw>
              </a:effectLst>
            </a:endParaRPr>
          </a:p>
          <a:p>
            <a:pPr algn="l"/>
            <a:r>
              <a:rPr lang="en-US" sz="2300">
                <a:solidFill>
                  <a:srgbClr val="5792BA"/>
                </a:solidFill>
              </a:rPr>
              <a:t>Juan Maya</a:t>
            </a:r>
          </a:p>
          <a:p>
            <a:pPr algn="l"/>
            <a:r>
              <a:rPr lang="en-US" sz="2300">
                <a:solidFill>
                  <a:srgbClr val="5792BA"/>
                </a:solidFill>
              </a:rPr>
              <a:t>Mario Palomino</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597FBE-B481-8F11-6897-891EC1C9112A}"/>
              </a:ext>
            </a:extLst>
          </p:cNvPr>
          <p:cNvSpPr>
            <a:spLocks noGrp="1"/>
          </p:cNvSpPr>
          <p:nvPr>
            <p:ph type="title"/>
          </p:nvPr>
        </p:nvSpPr>
        <p:spPr>
          <a:xfrm>
            <a:off x="2899" y="-3952"/>
            <a:ext cx="4319070" cy="508631"/>
          </a:xfrm>
        </p:spPr>
        <p:txBody>
          <a:bodyPr>
            <a:normAutofit fontScale="90000"/>
          </a:bodyPr>
          <a:lstStyle/>
          <a:p>
            <a:r>
              <a:rPr lang="en-US" sz="1800">
                <a:latin typeface="Arial Nova"/>
              </a:rPr>
              <a:t>Error Analysis Continuation using RF model...</a:t>
            </a:r>
            <a:endParaRPr lang="en-US" sz="1800">
              <a:ln>
                <a:solidFill>
                  <a:prstClr val="black">
                    <a:lumMod val="75000"/>
                    <a:lumOff val="25000"/>
                    <a:alpha val="10000"/>
                  </a:prstClr>
                </a:solidFill>
              </a:ln>
              <a:effectLst>
                <a:outerShdw blurRad="9525" dist="25400" dir="14640000" algn="tl" rotWithShape="0">
                  <a:prstClr val="black">
                    <a:alpha val="30000"/>
                  </a:prstClr>
                </a:outerShdw>
              </a:effectLst>
              <a:latin typeface="Arial Nova"/>
            </a:endParaRPr>
          </a:p>
        </p:txBody>
      </p:sp>
      <p:sp>
        <p:nvSpPr>
          <p:cNvPr id="7" name="TextBox 6">
            <a:extLst>
              <a:ext uri="{FF2B5EF4-FFF2-40B4-BE49-F238E27FC236}">
                <a16:creationId xmlns:a16="http://schemas.microsoft.com/office/drawing/2014/main" id="{558D1BEA-FF8C-D2B1-7981-B11667392919}"/>
              </a:ext>
            </a:extLst>
          </p:cNvPr>
          <p:cNvSpPr txBox="1"/>
          <p:nvPr/>
        </p:nvSpPr>
        <p:spPr>
          <a:xfrm>
            <a:off x="2499" y="538818"/>
            <a:ext cx="1174706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sz="1400" dirty="0">
                <a:latin typeface="Arial Nova"/>
              </a:rPr>
              <a:t>Then, we did compare the feature distribution of false positives comparing with true negatives and false negatives comparing with true positives using boxplots to identify the equality of variance of features. Also, we performed the </a:t>
            </a:r>
            <a:r>
              <a:rPr lang="en-US" sz="1400" dirty="0" err="1">
                <a:latin typeface="Arial Nova"/>
              </a:rPr>
              <a:t>Levene's</a:t>
            </a:r>
            <a:r>
              <a:rPr lang="en-US" sz="1400" dirty="0">
                <a:latin typeface="Arial Nova"/>
              </a:rPr>
              <a:t> test  to assess the equality of variance in a set of sample. The null hypothesis of </a:t>
            </a:r>
            <a:r>
              <a:rPr lang="en-US" sz="1400" dirty="0" err="1">
                <a:latin typeface="Arial Nova"/>
              </a:rPr>
              <a:t>Levene's</a:t>
            </a:r>
            <a:r>
              <a:rPr lang="en-US" sz="1400" dirty="0">
                <a:latin typeface="Arial Nova"/>
              </a:rPr>
              <a:t> test is that the variances are equal across all groups. A low p-value (typically less than 0.05) indicates that there is enough evidence to reject the null hypothesis, suggesting that the variances are significantly different between the groups.  </a:t>
            </a:r>
            <a:r>
              <a:rPr lang="en-US" sz="1400" dirty="0">
                <a:ea typeface="+mn-lt"/>
                <a:cs typeface="+mn-lt"/>
              </a:rPr>
              <a:t>“ </a:t>
            </a:r>
            <a:r>
              <a:rPr lang="en-US" sz="1400" dirty="0" err="1">
                <a:ea typeface="+mn-lt"/>
                <a:cs typeface="+mn-lt"/>
              </a:rPr>
              <a:t>Levene</a:t>
            </a:r>
            <a:r>
              <a:rPr lang="en-US" sz="1400" dirty="0">
                <a:ea typeface="+mn-lt"/>
                <a:cs typeface="+mn-lt"/>
              </a:rPr>
              <a:t> Test For Equality of Variances. By NIST 2019”</a:t>
            </a:r>
            <a:endParaRPr lang="en-US" sz="1400" dirty="0">
              <a:latin typeface="Arial Nova"/>
            </a:endParaRPr>
          </a:p>
          <a:p>
            <a:pPr algn="just"/>
            <a:r>
              <a:rPr lang="en-US" sz="1400" dirty="0">
                <a:latin typeface="Arial Nova"/>
              </a:rPr>
              <a:t>   Ex:- If the p-value from </a:t>
            </a:r>
            <a:r>
              <a:rPr lang="en-US" sz="1400" dirty="0" err="1">
                <a:latin typeface="Arial Nova"/>
              </a:rPr>
              <a:t>Levene's</a:t>
            </a:r>
            <a:r>
              <a:rPr lang="en-US" sz="1400" dirty="0">
                <a:latin typeface="Arial Nova"/>
              </a:rPr>
              <a:t> test for a particular feature is less than 0.05, it would suggest that the variance of that feature is  significantly  	different between the "True Positives" and "False Negatives" groups.</a:t>
            </a:r>
          </a:p>
        </p:txBody>
      </p:sp>
      <p:pic>
        <p:nvPicPr>
          <p:cNvPr id="8" name="Picture 7" descr="A screenshot of a white sheet of paper&#10;&#10;Description automatically generated">
            <a:extLst>
              <a:ext uri="{FF2B5EF4-FFF2-40B4-BE49-F238E27FC236}">
                <a16:creationId xmlns:a16="http://schemas.microsoft.com/office/drawing/2014/main" id="{631102D2-B0EA-3D64-BFE2-539561C71A04}"/>
              </a:ext>
            </a:extLst>
          </p:cNvPr>
          <p:cNvPicPr>
            <a:picLocks noChangeAspect="1"/>
          </p:cNvPicPr>
          <p:nvPr/>
        </p:nvPicPr>
        <p:blipFill>
          <a:blip r:embed="rId2"/>
          <a:stretch>
            <a:fillRect/>
          </a:stretch>
        </p:blipFill>
        <p:spPr>
          <a:xfrm>
            <a:off x="100830" y="2615324"/>
            <a:ext cx="3424409" cy="4114800"/>
          </a:xfrm>
          <a:prstGeom prst="rect">
            <a:avLst/>
          </a:prstGeom>
        </p:spPr>
      </p:pic>
      <p:pic>
        <p:nvPicPr>
          <p:cNvPr id="9" name="Picture 8" descr="A screenshot of a white sheet of paper&#10;&#10;Description automatically generated">
            <a:extLst>
              <a:ext uri="{FF2B5EF4-FFF2-40B4-BE49-F238E27FC236}">
                <a16:creationId xmlns:a16="http://schemas.microsoft.com/office/drawing/2014/main" id="{EFDFD3B5-DA1F-7081-92C3-BDD500CB5D69}"/>
              </a:ext>
            </a:extLst>
          </p:cNvPr>
          <p:cNvPicPr>
            <a:picLocks noChangeAspect="1"/>
          </p:cNvPicPr>
          <p:nvPr/>
        </p:nvPicPr>
        <p:blipFill>
          <a:blip r:embed="rId3"/>
          <a:stretch>
            <a:fillRect/>
          </a:stretch>
        </p:blipFill>
        <p:spPr>
          <a:xfrm>
            <a:off x="8709693" y="2615324"/>
            <a:ext cx="3426131" cy="4114800"/>
          </a:xfrm>
          <a:prstGeom prst="rect">
            <a:avLst/>
          </a:prstGeom>
        </p:spPr>
      </p:pic>
      <p:pic>
        <p:nvPicPr>
          <p:cNvPr id="12" name="Picture 11" descr="A screenshot of a medical report&#10;&#10;Description automatically generated">
            <a:extLst>
              <a:ext uri="{FF2B5EF4-FFF2-40B4-BE49-F238E27FC236}">
                <a16:creationId xmlns:a16="http://schemas.microsoft.com/office/drawing/2014/main" id="{E8595857-8516-BDAA-2457-54FCA944B58F}"/>
              </a:ext>
            </a:extLst>
          </p:cNvPr>
          <p:cNvPicPr>
            <a:picLocks noChangeAspect="1"/>
          </p:cNvPicPr>
          <p:nvPr/>
        </p:nvPicPr>
        <p:blipFill rotWithShape="1">
          <a:blip r:embed="rId4"/>
          <a:srcRect l="8823" r="-327" b="795"/>
          <a:stretch/>
        </p:blipFill>
        <p:spPr>
          <a:xfrm>
            <a:off x="3577843" y="2249706"/>
            <a:ext cx="2452516" cy="1957530"/>
          </a:xfrm>
          <a:prstGeom prst="rect">
            <a:avLst/>
          </a:prstGeom>
        </p:spPr>
      </p:pic>
      <p:pic>
        <p:nvPicPr>
          <p:cNvPr id="13" name="Picture 12" descr="A screenshot of a medical report&#10;&#10;Description automatically generated">
            <a:extLst>
              <a:ext uri="{FF2B5EF4-FFF2-40B4-BE49-F238E27FC236}">
                <a16:creationId xmlns:a16="http://schemas.microsoft.com/office/drawing/2014/main" id="{C13714C7-13CD-70A6-49B3-12E14FD21BCD}"/>
              </a:ext>
            </a:extLst>
          </p:cNvPr>
          <p:cNvPicPr>
            <a:picLocks noChangeAspect="1"/>
          </p:cNvPicPr>
          <p:nvPr/>
        </p:nvPicPr>
        <p:blipFill rotWithShape="1">
          <a:blip r:embed="rId5"/>
          <a:srcRect l="7446" r="-318" b="442"/>
          <a:stretch/>
        </p:blipFill>
        <p:spPr>
          <a:xfrm>
            <a:off x="6083689" y="2248008"/>
            <a:ext cx="2558853" cy="1967859"/>
          </a:xfrm>
          <a:prstGeom prst="rect">
            <a:avLst/>
          </a:prstGeom>
        </p:spPr>
      </p:pic>
      <p:sp>
        <p:nvSpPr>
          <p:cNvPr id="14" name="TextBox 13">
            <a:extLst>
              <a:ext uri="{FF2B5EF4-FFF2-40B4-BE49-F238E27FC236}">
                <a16:creationId xmlns:a16="http://schemas.microsoft.com/office/drawing/2014/main" id="{615EDCC3-1AA7-7BB8-3CCC-E843BEAAC051}"/>
              </a:ext>
            </a:extLst>
          </p:cNvPr>
          <p:cNvSpPr txBox="1"/>
          <p:nvPr/>
        </p:nvSpPr>
        <p:spPr>
          <a:xfrm>
            <a:off x="8711069" y="2247187"/>
            <a:ext cx="3382580" cy="338554"/>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False positives vs True Negatives</a:t>
            </a:r>
          </a:p>
        </p:txBody>
      </p:sp>
      <p:sp>
        <p:nvSpPr>
          <p:cNvPr id="15" name="TextBox 14">
            <a:extLst>
              <a:ext uri="{FF2B5EF4-FFF2-40B4-BE49-F238E27FC236}">
                <a16:creationId xmlns:a16="http://schemas.microsoft.com/office/drawing/2014/main" id="{65BBB99B-450F-0DFD-3269-C892484BF57A}"/>
              </a:ext>
            </a:extLst>
          </p:cNvPr>
          <p:cNvSpPr txBox="1"/>
          <p:nvPr/>
        </p:nvSpPr>
        <p:spPr>
          <a:xfrm>
            <a:off x="101344" y="2247186"/>
            <a:ext cx="3435131" cy="338554"/>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False negatives vs True positives</a:t>
            </a:r>
          </a:p>
        </p:txBody>
      </p:sp>
      <p:sp>
        <p:nvSpPr>
          <p:cNvPr id="16" name="TextBox 15">
            <a:extLst>
              <a:ext uri="{FF2B5EF4-FFF2-40B4-BE49-F238E27FC236}">
                <a16:creationId xmlns:a16="http://schemas.microsoft.com/office/drawing/2014/main" id="{524FFD76-308F-86A5-9687-D0BDE27C836E}"/>
              </a:ext>
            </a:extLst>
          </p:cNvPr>
          <p:cNvSpPr txBox="1"/>
          <p:nvPr/>
        </p:nvSpPr>
        <p:spPr>
          <a:xfrm>
            <a:off x="3579223" y="4251862"/>
            <a:ext cx="5062118" cy="2462213"/>
          </a:xfrm>
          <a:prstGeom prst="rect">
            <a:avLst/>
          </a:prstGeom>
          <a:solidFill>
            <a:schemeClr val="accent3">
              <a:lumMod val="20000"/>
              <a:lumOff val="8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solidFill>
                  <a:srgbClr val="000000"/>
                </a:solidFill>
                <a:latin typeface="Arial Nova"/>
                <a:ea typeface="+mn-lt"/>
                <a:cs typeface="+mn-lt"/>
              </a:rPr>
              <a:t>According to the Boxplot and Levene's p-value results for each numerical feature comparing the</a:t>
            </a:r>
            <a:endParaRPr lang="en-US" sz="1400">
              <a:latin typeface="Arial Nova"/>
            </a:endParaRPr>
          </a:p>
          <a:p>
            <a:pPr marL="628650" lvl="1" indent="-171450">
              <a:buFont typeface="Courier New"/>
              <a:buChar char="o"/>
            </a:pPr>
            <a:r>
              <a:rPr lang="en-US" sz="1400">
                <a:solidFill>
                  <a:srgbClr val="000000"/>
                </a:solidFill>
                <a:latin typeface="Arial Nova"/>
                <a:ea typeface="+mn-lt"/>
                <a:cs typeface="+mn-lt"/>
              </a:rPr>
              <a:t>True Positives and False Negatives - </a:t>
            </a:r>
            <a:r>
              <a:rPr lang="en-US" sz="1400" b="1" err="1">
                <a:solidFill>
                  <a:srgbClr val="000000"/>
                </a:solidFill>
                <a:latin typeface="Arial Nova"/>
                <a:ea typeface="+mn-lt"/>
                <a:cs typeface="+mn-lt"/>
              </a:rPr>
              <a:t>Anion.gap</a:t>
            </a:r>
            <a:r>
              <a:rPr lang="en-US" sz="1400" b="1">
                <a:solidFill>
                  <a:srgbClr val="000000"/>
                </a:solidFill>
                <a:latin typeface="Arial Nova"/>
                <a:ea typeface="+mn-lt"/>
                <a:cs typeface="+mn-lt"/>
              </a:rPr>
              <a:t>, </a:t>
            </a:r>
            <a:r>
              <a:rPr lang="en-US" sz="1400" b="1" err="1">
                <a:solidFill>
                  <a:srgbClr val="000000"/>
                </a:solidFill>
                <a:latin typeface="Arial Nova"/>
                <a:ea typeface="+mn-lt"/>
                <a:cs typeface="+mn-lt"/>
              </a:rPr>
              <a:t>Creatinine..serum</a:t>
            </a:r>
            <a:r>
              <a:rPr lang="en-US" sz="1400" b="1">
                <a:solidFill>
                  <a:srgbClr val="000000"/>
                </a:solidFill>
                <a:latin typeface="Arial Nova"/>
                <a:ea typeface="+mn-lt"/>
                <a:cs typeface="+mn-lt"/>
              </a:rPr>
              <a:t>., Hematocrit</a:t>
            </a:r>
            <a:r>
              <a:rPr lang="en-US" sz="1400">
                <a:solidFill>
                  <a:srgbClr val="000000"/>
                </a:solidFill>
                <a:latin typeface="Arial Nova"/>
                <a:ea typeface="+mn-lt"/>
                <a:cs typeface="+mn-lt"/>
              </a:rPr>
              <a:t> </a:t>
            </a:r>
            <a:endParaRPr lang="en-US" sz="1400">
              <a:solidFill>
                <a:srgbClr val="FFFFFF"/>
              </a:solidFill>
              <a:latin typeface="Arial Nova"/>
              <a:ea typeface="+mn-lt"/>
              <a:cs typeface="+mn-lt"/>
            </a:endParaRPr>
          </a:p>
          <a:p>
            <a:pPr marL="628650" lvl="1" indent="-171450">
              <a:buFont typeface="Courier New"/>
              <a:buChar char="o"/>
            </a:pPr>
            <a:r>
              <a:rPr lang="en-US" sz="1400">
                <a:solidFill>
                  <a:srgbClr val="000000"/>
                </a:solidFill>
                <a:latin typeface="Arial Nova"/>
                <a:ea typeface="+mn-lt"/>
                <a:cs typeface="+mn-lt"/>
              </a:rPr>
              <a:t>False Positives and True Negatives - </a:t>
            </a:r>
            <a:r>
              <a:rPr lang="en-US" sz="1400" err="1">
                <a:solidFill>
                  <a:srgbClr val="000000"/>
                </a:solidFill>
                <a:latin typeface="Arial Nova"/>
                <a:ea typeface="+mn-lt"/>
                <a:cs typeface="+mn-lt"/>
              </a:rPr>
              <a:t>A</a:t>
            </a:r>
            <a:r>
              <a:rPr lang="en-US" sz="1400" b="1" err="1">
                <a:solidFill>
                  <a:srgbClr val="000000"/>
                </a:solidFill>
                <a:latin typeface="Arial Nova"/>
                <a:ea typeface="+mn-lt"/>
                <a:cs typeface="+mn-lt"/>
              </a:rPr>
              <a:t>nion.gap</a:t>
            </a:r>
            <a:r>
              <a:rPr lang="en-US" sz="1400" b="1">
                <a:solidFill>
                  <a:srgbClr val="000000"/>
                </a:solidFill>
                <a:latin typeface="Arial Nova"/>
                <a:ea typeface="+mn-lt"/>
                <a:cs typeface="+mn-lt"/>
              </a:rPr>
              <a:t>, </a:t>
            </a:r>
            <a:r>
              <a:rPr lang="en-US" sz="1400" b="1" err="1">
                <a:solidFill>
                  <a:srgbClr val="000000"/>
                </a:solidFill>
                <a:latin typeface="Arial Nova"/>
                <a:ea typeface="+mn-lt"/>
                <a:cs typeface="+mn-lt"/>
              </a:rPr>
              <a:t>Heart.Rate</a:t>
            </a:r>
            <a:r>
              <a:rPr lang="en-US" sz="1400" b="1">
                <a:solidFill>
                  <a:srgbClr val="000000"/>
                </a:solidFill>
                <a:latin typeface="Arial Nova"/>
                <a:ea typeface="+mn-lt"/>
                <a:cs typeface="+mn-lt"/>
              </a:rPr>
              <a:t>, </a:t>
            </a:r>
            <a:r>
              <a:rPr lang="en-US" sz="1400" b="1" err="1">
                <a:solidFill>
                  <a:srgbClr val="000000"/>
                </a:solidFill>
                <a:latin typeface="Arial Nova"/>
                <a:ea typeface="+mn-lt"/>
                <a:cs typeface="+mn-lt"/>
              </a:rPr>
              <a:t>Creatinine..serum</a:t>
            </a:r>
            <a:r>
              <a:rPr lang="en-US" sz="1400" b="1">
                <a:solidFill>
                  <a:srgbClr val="000000"/>
                </a:solidFill>
                <a:latin typeface="Arial Nova"/>
                <a:ea typeface="+mn-lt"/>
                <a:cs typeface="+mn-lt"/>
              </a:rPr>
              <a:t>., Hematocrit, Bicarbonate, </a:t>
            </a:r>
            <a:r>
              <a:rPr lang="en-US" sz="1400" b="1" err="1">
                <a:solidFill>
                  <a:srgbClr val="000000"/>
                </a:solidFill>
                <a:latin typeface="Arial Nova"/>
                <a:ea typeface="+mn-lt"/>
                <a:cs typeface="+mn-lt"/>
              </a:rPr>
              <a:t>AvgHemoglobin</a:t>
            </a:r>
            <a:r>
              <a:rPr lang="en-US" sz="1400">
                <a:solidFill>
                  <a:srgbClr val="000000"/>
                </a:solidFill>
                <a:latin typeface="Arial Nova"/>
                <a:ea typeface="+mn-lt"/>
                <a:cs typeface="+mn-lt"/>
              </a:rPr>
              <a:t> </a:t>
            </a:r>
            <a:endParaRPr lang="en-US" sz="1400">
              <a:solidFill>
                <a:srgbClr val="FFFFFF"/>
              </a:solidFill>
              <a:latin typeface="Arial Nova"/>
              <a:ea typeface="+mn-lt"/>
              <a:cs typeface="+mn-lt"/>
            </a:endParaRPr>
          </a:p>
          <a:p>
            <a:pPr algn="just"/>
            <a:r>
              <a:rPr lang="en-US" sz="1400">
                <a:solidFill>
                  <a:srgbClr val="000000"/>
                </a:solidFill>
                <a:latin typeface="Arial Nova"/>
                <a:ea typeface="+mn-lt"/>
                <a:cs typeface="+mn-lt"/>
              </a:rPr>
              <a:t>features shows an unequal variance between the two groups. Therefore, we are going to apply T-test for the equal variance features and Welch T-test for the unequal variance features.</a:t>
            </a:r>
            <a:endParaRPr lang="en-US" sz="1400">
              <a:latin typeface="Arial Nova"/>
            </a:endParaRPr>
          </a:p>
        </p:txBody>
      </p:sp>
    </p:spTree>
    <p:extLst>
      <p:ext uri="{BB962C8B-B14F-4D97-AF65-F5344CB8AC3E}">
        <p14:creationId xmlns:p14="http://schemas.microsoft.com/office/powerpoint/2010/main" val="35292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B18366D-9DE7-19D6-50FC-DD2F4103962D}"/>
              </a:ext>
            </a:extLst>
          </p:cNvPr>
          <p:cNvSpPr>
            <a:spLocks noGrp="1"/>
          </p:cNvSpPr>
          <p:nvPr>
            <p:ph type="title"/>
          </p:nvPr>
        </p:nvSpPr>
        <p:spPr>
          <a:xfrm>
            <a:off x="2899" y="-3952"/>
            <a:ext cx="4424173" cy="508631"/>
          </a:xfrm>
        </p:spPr>
        <p:txBody>
          <a:bodyPr>
            <a:normAutofit fontScale="90000"/>
          </a:bodyPr>
          <a:lstStyle/>
          <a:p>
            <a:r>
              <a:rPr lang="en-US" sz="1800">
                <a:latin typeface="Arial Nova"/>
              </a:rPr>
              <a:t>Error Analysis Continuation using RF model...</a:t>
            </a:r>
            <a:endParaRPr lang="en-US" sz="1800">
              <a:ln>
                <a:solidFill>
                  <a:prstClr val="black">
                    <a:lumMod val="75000"/>
                    <a:lumOff val="25000"/>
                    <a:alpha val="10000"/>
                  </a:prstClr>
                </a:solidFill>
              </a:ln>
              <a:effectLst>
                <a:outerShdw blurRad="9525" dist="25400" dir="14640000" algn="tl" rotWithShape="0">
                  <a:prstClr val="black">
                    <a:alpha val="30000"/>
                  </a:prstClr>
                </a:outerShdw>
              </a:effectLst>
              <a:latin typeface="Arial Nova"/>
            </a:endParaRPr>
          </a:p>
        </p:txBody>
      </p:sp>
      <p:sp>
        <p:nvSpPr>
          <p:cNvPr id="7" name="TextBox 6">
            <a:extLst>
              <a:ext uri="{FF2B5EF4-FFF2-40B4-BE49-F238E27FC236}">
                <a16:creationId xmlns:a16="http://schemas.microsoft.com/office/drawing/2014/main" id="{8B3C2F37-B59B-8CC8-C047-521C854C1D1D}"/>
              </a:ext>
            </a:extLst>
          </p:cNvPr>
          <p:cNvSpPr txBox="1"/>
          <p:nvPr/>
        </p:nvSpPr>
        <p:spPr>
          <a:xfrm>
            <a:off x="130920" y="466019"/>
            <a:ext cx="11930992" cy="2246769"/>
          </a:xfrm>
          <a:prstGeom prst="rect">
            <a:avLst/>
          </a:prstGeom>
          <a:solidFill>
            <a:schemeClr val="accent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In the context of comparing two groups using t-tests, the null hypothesis (H0) states that there is no significant difference between the means of the two groups, while the alternative hypothesis (Ha) suggests that there is a significant difference between the means of the two groups.</a:t>
            </a:r>
          </a:p>
          <a:p>
            <a:endParaRPr lang="en-US" sz="1400"/>
          </a:p>
          <a:p>
            <a:r>
              <a:rPr lang="en-US" sz="1400"/>
              <a:t>Ex:- </a:t>
            </a:r>
            <a:r>
              <a:rPr lang="en-US" sz="1400">
                <a:ea typeface="+mn-lt"/>
                <a:cs typeface="+mn-lt"/>
              </a:rPr>
              <a:t>For the standard t-test applied to features with equal variances between false negatives and true positives:</a:t>
            </a:r>
            <a:endParaRPr lang="en-US" sz="1400"/>
          </a:p>
          <a:p>
            <a:pPr marL="1200150" lvl="2" indent="-285750">
              <a:buFont typeface="Wingdings"/>
              <a:buChar char="§"/>
            </a:pPr>
            <a:r>
              <a:rPr lang="en-US" sz="1400">
                <a:ea typeface="+mn-lt"/>
                <a:cs typeface="+mn-lt"/>
              </a:rPr>
              <a:t>Null Hypothesis (H0): The mean value of the feature is the same for false negatives and true positives.</a:t>
            </a:r>
            <a:endParaRPr lang="en-US" sz="1400"/>
          </a:p>
          <a:p>
            <a:pPr marL="1200150" lvl="2" indent="-285750">
              <a:buFont typeface="Wingdings"/>
              <a:buChar char="§"/>
            </a:pPr>
            <a:r>
              <a:rPr lang="en-US" sz="1400">
                <a:ea typeface="+mn-lt"/>
                <a:cs typeface="+mn-lt"/>
              </a:rPr>
              <a:t>Alternative Hypothesis (Ha): The mean value of the feature is different between false negatives and true positives.</a:t>
            </a:r>
            <a:endParaRPr lang="en-US" sz="1400"/>
          </a:p>
          <a:p>
            <a:pPr lvl="2"/>
            <a:endParaRPr lang="en-US" sz="1400">
              <a:ea typeface="+mn-lt"/>
              <a:cs typeface="+mn-lt"/>
            </a:endParaRPr>
          </a:p>
          <a:p>
            <a:r>
              <a:rPr lang="en-US" sz="1400">
                <a:ea typeface="+mn-lt"/>
                <a:cs typeface="+mn-lt"/>
              </a:rPr>
              <a:t>  For the Welch's t-test applied to features with unequal variances between false negatives and true positives:</a:t>
            </a:r>
            <a:endParaRPr lang="en-US" sz="1400"/>
          </a:p>
          <a:p>
            <a:pPr marL="1200150" lvl="2" indent="-285750">
              <a:buFont typeface="Wingdings"/>
              <a:buChar char="§"/>
            </a:pPr>
            <a:r>
              <a:rPr lang="en-US" sz="1400">
                <a:ea typeface="+mn-lt"/>
                <a:cs typeface="+mn-lt"/>
              </a:rPr>
              <a:t>Null Hypothesis (H0): The mean value of the feature is the same for false negatives and true positives.</a:t>
            </a:r>
            <a:endParaRPr lang="en-US" sz="1400"/>
          </a:p>
          <a:p>
            <a:pPr marL="1200150" lvl="2" indent="-285750">
              <a:buFont typeface="Wingdings"/>
              <a:buChar char="§"/>
            </a:pPr>
            <a:r>
              <a:rPr lang="en-US" sz="1400">
                <a:ea typeface="+mn-lt"/>
                <a:cs typeface="+mn-lt"/>
              </a:rPr>
              <a:t>Alternative Hypothesis (Ha): The mean value of the feature is different between false negatives and true positives.</a:t>
            </a:r>
            <a:endParaRPr lang="en-US" sz="1400"/>
          </a:p>
        </p:txBody>
      </p:sp>
      <p:graphicFrame>
        <p:nvGraphicFramePr>
          <p:cNvPr id="8" name="Table 7">
            <a:extLst>
              <a:ext uri="{FF2B5EF4-FFF2-40B4-BE49-F238E27FC236}">
                <a16:creationId xmlns:a16="http://schemas.microsoft.com/office/drawing/2014/main" id="{9DA24D3D-12B7-E038-A433-FC07997E5A64}"/>
              </a:ext>
            </a:extLst>
          </p:cNvPr>
          <p:cNvGraphicFramePr>
            <a:graphicFrameLocks noGrp="1"/>
          </p:cNvGraphicFramePr>
          <p:nvPr>
            <p:extLst>
              <p:ext uri="{D42A27DB-BD31-4B8C-83A1-F6EECF244321}">
                <p14:modId xmlns:p14="http://schemas.microsoft.com/office/powerpoint/2010/main" val="3879478364"/>
              </p:ext>
            </p:extLst>
          </p:nvPr>
        </p:nvGraphicFramePr>
        <p:xfrm>
          <a:off x="128576" y="2824446"/>
          <a:ext cx="5780688" cy="3901964"/>
        </p:xfrm>
        <a:graphic>
          <a:graphicData uri="http://schemas.openxmlformats.org/drawingml/2006/table">
            <a:tbl>
              <a:tblPr firstRow="1" bandRow="1">
                <a:tableStyleId>{5C22544A-7EE6-4342-B048-85BDC9FD1C3A}</a:tableStyleId>
              </a:tblPr>
              <a:tblGrid>
                <a:gridCol w="2890344">
                  <a:extLst>
                    <a:ext uri="{9D8B030D-6E8A-4147-A177-3AD203B41FA5}">
                      <a16:colId xmlns:a16="http://schemas.microsoft.com/office/drawing/2014/main" val="62982147"/>
                    </a:ext>
                  </a:extLst>
                </a:gridCol>
                <a:gridCol w="2890344">
                  <a:extLst>
                    <a:ext uri="{9D8B030D-6E8A-4147-A177-3AD203B41FA5}">
                      <a16:colId xmlns:a16="http://schemas.microsoft.com/office/drawing/2014/main" val="1413209310"/>
                    </a:ext>
                  </a:extLst>
                </a:gridCol>
              </a:tblGrid>
              <a:tr h="367862">
                <a:tc>
                  <a:txBody>
                    <a:bodyPr/>
                    <a:lstStyle/>
                    <a:p>
                      <a:pPr lvl="0" algn="ctr">
                        <a:buNone/>
                      </a:pPr>
                      <a:r>
                        <a:rPr lang="en-US" sz="1400"/>
                        <a:t>False Negatives vs True Positives</a:t>
                      </a:r>
                    </a:p>
                  </a:txBody>
                  <a:tcPr marL="0" marR="0" marT="0" marB="0"/>
                </a:tc>
                <a:tc>
                  <a:txBody>
                    <a:bodyPr/>
                    <a:lstStyle/>
                    <a:p>
                      <a:pPr lvl="0">
                        <a:buNone/>
                      </a:pPr>
                      <a:r>
                        <a:rPr lang="en-US" sz="1400"/>
                        <a:t> False Positives vs True Negatives</a:t>
                      </a:r>
                      <a:endParaRPr lang="en-US"/>
                    </a:p>
                  </a:txBody>
                  <a:tcPr marL="0" marR="0" marT="0" marB="0"/>
                </a:tc>
                <a:extLst>
                  <a:ext uri="{0D108BD9-81ED-4DB2-BD59-A6C34878D82A}">
                    <a16:rowId xmlns:a16="http://schemas.microsoft.com/office/drawing/2014/main" val="96341950"/>
                  </a:ext>
                </a:extLst>
              </a:tr>
              <a:tr h="1615965">
                <a:tc>
                  <a:txBody>
                    <a:bodyPr/>
                    <a:lstStyle/>
                    <a:p>
                      <a:endParaRPr lang="en-US"/>
                    </a:p>
                  </a:txBody>
                  <a:tcPr/>
                </a:tc>
                <a:tc>
                  <a:txBody>
                    <a:bodyPr/>
                    <a:lstStyle/>
                    <a:p>
                      <a:endParaRPr lang="en-US"/>
                    </a:p>
                    <a:p>
                      <a:pPr lvl="0">
                        <a:buNone/>
                      </a:pPr>
                      <a:endParaRPr lang="en-US"/>
                    </a:p>
                    <a:p>
                      <a:pPr lvl="0">
                        <a:buNone/>
                      </a:pPr>
                      <a:endParaRPr lang="en-US"/>
                    </a:p>
                    <a:p>
                      <a:pPr lvl="0">
                        <a:buNone/>
                      </a:pPr>
                      <a:endParaRPr lang="en-US" sz="1400"/>
                    </a:p>
                    <a:p>
                      <a:pPr lvl="0">
                        <a:buNone/>
                      </a:pPr>
                      <a:endParaRPr lang="en-US" sz="1400"/>
                    </a:p>
                    <a:p>
                      <a:pPr lvl="0">
                        <a:buNone/>
                      </a:pPr>
                      <a:r>
                        <a:rPr lang="en-US" sz="1400"/>
                        <a:t>Standard T-test</a:t>
                      </a:r>
                      <a:endParaRPr lang="en-US"/>
                    </a:p>
                  </a:txBody>
                  <a:tcPr/>
                </a:tc>
                <a:extLst>
                  <a:ext uri="{0D108BD9-81ED-4DB2-BD59-A6C34878D82A}">
                    <a16:rowId xmlns:a16="http://schemas.microsoft.com/office/drawing/2014/main" val="385174784"/>
                  </a:ext>
                </a:extLst>
              </a:tr>
              <a:tr h="1918137">
                <a:tc>
                  <a:txBody>
                    <a:bodyPr/>
                    <a:lstStyle/>
                    <a:p>
                      <a:endParaRPr lang="en-US"/>
                    </a:p>
                    <a:p>
                      <a:pPr lvl="0">
                        <a:buNone/>
                      </a:pPr>
                      <a:endParaRPr lang="en-US"/>
                    </a:p>
                    <a:p>
                      <a:pPr lvl="0">
                        <a:buNone/>
                      </a:pPr>
                      <a:endParaRPr lang="en-US"/>
                    </a:p>
                    <a:p>
                      <a:pPr lvl="0">
                        <a:buNone/>
                      </a:pPr>
                      <a:endParaRPr lang="en-US"/>
                    </a:p>
                    <a:p>
                      <a:pPr lvl="0">
                        <a:buNone/>
                      </a:pPr>
                      <a:endParaRPr lang="en-US"/>
                    </a:p>
                    <a:p>
                      <a:pPr lvl="0">
                        <a:buNone/>
                      </a:pPr>
                      <a:endParaRPr lang="en-US" sz="1400"/>
                    </a:p>
                    <a:p>
                      <a:pPr lvl="0">
                        <a:buNone/>
                      </a:pPr>
                      <a:r>
                        <a:rPr lang="en-US" sz="1400"/>
                        <a:t>                                   Welch T-test</a:t>
                      </a:r>
                      <a:endParaRPr lang="en-US"/>
                    </a:p>
                  </a:txBody>
                  <a:tcPr/>
                </a:tc>
                <a:tc>
                  <a:txBody>
                    <a:bodyPr/>
                    <a:lstStyle/>
                    <a:p>
                      <a:endParaRPr lang="en-US"/>
                    </a:p>
                  </a:txBody>
                  <a:tcPr/>
                </a:tc>
                <a:extLst>
                  <a:ext uri="{0D108BD9-81ED-4DB2-BD59-A6C34878D82A}">
                    <a16:rowId xmlns:a16="http://schemas.microsoft.com/office/drawing/2014/main" val="3914833683"/>
                  </a:ext>
                </a:extLst>
              </a:tr>
            </a:tbl>
          </a:graphicData>
        </a:graphic>
      </p:graphicFrame>
      <p:pic>
        <p:nvPicPr>
          <p:cNvPr id="10" name="Picture 9" descr="A screenshot of a computer&#10;&#10;Description automatically generated">
            <a:extLst>
              <a:ext uri="{FF2B5EF4-FFF2-40B4-BE49-F238E27FC236}">
                <a16:creationId xmlns:a16="http://schemas.microsoft.com/office/drawing/2014/main" id="{86865BBC-6BF3-E2ED-B784-A4C75D22A7DD}"/>
              </a:ext>
            </a:extLst>
          </p:cNvPr>
          <p:cNvPicPr>
            <a:picLocks noChangeAspect="1"/>
          </p:cNvPicPr>
          <p:nvPr/>
        </p:nvPicPr>
        <p:blipFill>
          <a:blip r:embed="rId2"/>
          <a:stretch>
            <a:fillRect/>
          </a:stretch>
        </p:blipFill>
        <p:spPr>
          <a:xfrm>
            <a:off x="295605" y="3219504"/>
            <a:ext cx="2553138" cy="1513819"/>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15A3DF8F-3D1C-3563-D245-E601B189CC87}"/>
              </a:ext>
            </a:extLst>
          </p:cNvPr>
          <p:cNvPicPr>
            <a:picLocks noChangeAspect="1"/>
          </p:cNvPicPr>
          <p:nvPr/>
        </p:nvPicPr>
        <p:blipFill>
          <a:blip r:embed="rId3"/>
          <a:stretch>
            <a:fillRect/>
          </a:stretch>
        </p:blipFill>
        <p:spPr>
          <a:xfrm>
            <a:off x="296535" y="4875267"/>
            <a:ext cx="2542519" cy="101381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21CA1499-935C-650A-AC9E-EB84777C690D}"/>
              </a:ext>
            </a:extLst>
          </p:cNvPr>
          <p:cNvPicPr>
            <a:picLocks noChangeAspect="1"/>
          </p:cNvPicPr>
          <p:nvPr/>
        </p:nvPicPr>
        <p:blipFill>
          <a:blip r:embed="rId4"/>
          <a:stretch>
            <a:fillRect/>
          </a:stretch>
        </p:blipFill>
        <p:spPr>
          <a:xfrm>
            <a:off x="3103891" y="3253336"/>
            <a:ext cx="2761046" cy="806779"/>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5B2DCB85-3201-6DFB-1468-2BB455318FE1}"/>
              </a:ext>
            </a:extLst>
          </p:cNvPr>
          <p:cNvPicPr>
            <a:picLocks noChangeAspect="1"/>
          </p:cNvPicPr>
          <p:nvPr/>
        </p:nvPicPr>
        <p:blipFill>
          <a:blip r:embed="rId5"/>
          <a:stretch>
            <a:fillRect/>
          </a:stretch>
        </p:blipFill>
        <p:spPr>
          <a:xfrm>
            <a:off x="3402834" y="4811001"/>
            <a:ext cx="2180677" cy="1860550"/>
          </a:xfrm>
          <a:prstGeom prst="rect">
            <a:avLst/>
          </a:prstGeom>
        </p:spPr>
      </p:pic>
      <p:sp>
        <p:nvSpPr>
          <p:cNvPr id="14" name="TextBox 13">
            <a:extLst>
              <a:ext uri="{FF2B5EF4-FFF2-40B4-BE49-F238E27FC236}">
                <a16:creationId xmlns:a16="http://schemas.microsoft.com/office/drawing/2014/main" id="{2728983C-A2A2-9EC5-A6A5-3651AE2AD6C5}"/>
              </a:ext>
            </a:extLst>
          </p:cNvPr>
          <p:cNvSpPr txBox="1"/>
          <p:nvPr/>
        </p:nvSpPr>
        <p:spPr>
          <a:xfrm>
            <a:off x="6097584" y="2990754"/>
            <a:ext cx="5826234" cy="1600438"/>
          </a:xfrm>
          <a:prstGeom prst="rect">
            <a:avLst/>
          </a:prstGeom>
          <a:solidFill>
            <a:schemeClr val="accent6">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Based on the result, the main factors contributing to</a:t>
            </a:r>
          </a:p>
          <a:p>
            <a:endParaRPr lang="en-US" sz="1400"/>
          </a:p>
          <a:p>
            <a:pPr marL="285750" indent="-285750">
              <a:buFont typeface="Courier New"/>
              <a:buChar char="o"/>
            </a:pPr>
            <a:r>
              <a:rPr lang="en-US" sz="1400"/>
              <a:t>False Negatives - </a:t>
            </a:r>
            <a:r>
              <a:rPr lang="en-US" sz="1400" b="1" err="1">
                <a:ea typeface="+mn-lt"/>
                <a:cs typeface="+mn-lt"/>
              </a:rPr>
              <a:t>Anion.gap</a:t>
            </a:r>
            <a:r>
              <a:rPr lang="en-US" sz="1400" b="1">
                <a:ea typeface="+mn-lt"/>
                <a:cs typeface="+mn-lt"/>
              </a:rPr>
              <a:t>, </a:t>
            </a:r>
            <a:r>
              <a:rPr lang="en-US" sz="1400" b="1" err="1">
                <a:ea typeface="+mn-lt"/>
                <a:cs typeface="+mn-lt"/>
              </a:rPr>
              <a:t>Creatinine..serum</a:t>
            </a:r>
            <a:r>
              <a:rPr lang="en-US" sz="1400" b="1">
                <a:ea typeface="+mn-lt"/>
                <a:cs typeface="+mn-lt"/>
              </a:rPr>
              <a:t>., Hematocrit, Heart Rate, </a:t>
            </a:r>
            <a:r>
              <a:rPr lang="en-US" sz="1400" b="1" err="1">
                <a:ea typeface="+mn-lt"/>
                <a:cs typeface="+mn-lt"/>
              </a:rPr>
              <a:t>AvgHemoglobin</a:t>
            </a:r>
            <a:r>
              <a:rPr lang="en-US" sz="1400" b="1">
                <a:ea typeface="+mn-lt"/>
                <a:cs typeface="+mn-lt"/>
              </a:rPr>
              <a:t> and Bicarbonate</a:t>
            </a:r>
            <a:r>
              <a:rPr lang="en-US" sz="1400">
                <a:ea typeface="+mn-lt"/>
                <a:cs typeface="+mn-lt"/>
              </a:rPr>
              <a:t>.</a:t>
            </a:r>
          </a:p>
          <a:p>
            <a:endParaRPr lang="en-US" sz="1400"/>
          </a:p>
          <a:p>
            <a:pPr marL="285750" indent="-285750">
              <a:buFont typeface="Courier New"/>
              <a:buChar char="o"/>
            </a:pPr>
            <a:r>
              <a:rPr lang="en-US" sz="1400"/>
              <a:t>False Positives - </a:t>
            </a:r>
            <a:r>
              <a:rPr lang="en-US" sz="1400" b="1" err="1">
                <a:ea typeface="+mn-lt"/>
                <a:cs typeface="+mn-lt"/>
              </a:rPr>
              <a:t>Anion.gap</a:t>
            </a:r>
            <a:r>
              <a:rPr lang="en-US" sz="1400" b="1">
                <a:ea typeface="+mn-lt"/>
                <a:cs typeface="+mn-lt"/>
              </a:rPr>
              <a:t>, </a:t>
            </a:r>
            <a:r>
              <a:rPr lang="en-US" sz="1400" b="1" err="1">
                <a:ea typeface="+mn-lt"/>
                <a:cs typeface="+mn-lt"/>
              </a:rPr>
              <a:t>Heart.Rate</a:t>
            </a:r>
            <a:r>
              <a:rPr lang="en-US" sz="1400" b="1">
                <a:ea typeface="+mn-lt"/>
                <a:cs typeface="+mn-lt"/>
              </a:rPr>
              <a:t>, </a:t>
            </a:r>
            <a:r>
              <a:rPr lang="en-US" sz="1400" b="1" err="1">
                <a:ea typeface="+mn-lt"/>
                <a:cs typeface="+mn-lt"/>
              </a:rPr>
              <a:t>RespiratoryRate</a:t>
            </a:r>
            <a:r>
              <a:rPr lang="en-US" sz="1400" b="1">
                <a:ea typeface="+mn-lt"/>
                <a:cs typeface="+mn-lt"/>
              </a:rPr>
              <a:t>, </a:t>
            </a:r>
            <a:r>
              <a:rPr lang="en-US" sz="1400" b="1" err="1">
                <a:ea typeface="+mn-lt"/>
                <a:cs typeface="+mn-lt"/>
              </a:rPr>
              <a:t>Creatinine..serum</a:t>
            </a:r>
            <a:r>
              <a:rPr lang="en-US" sz="1400" b="1">
                <a:ea typeface="+mn-lt"/>
                <a:cs typeface="+mn-lt"/>
              </a:rPr>
              <a:t>. and Bicarbonate</a:t>
            </a:r>
            <a:endParaRPr lang="en-US" sz="1400"/>
          </a:p>
        </p:txBody>
      </p:sp>
      <p:sp>
        <p:nvSpPr>
          <p:cNvPr id="15" name="TextBox 14">
            <a:extLst>
              <a:ext uri="{FF2B5EF4-FFF2-40B4-BE49-F238E27FC236}">
                <a16:creationId xmlns:a16="http://schemas.microsoft.com/office/drawing/2014/main" id="{4215ACF0-CF51-D955-1E82-2EFD9EE7503B}"/>
              </a:ext>
            </a:extLst>
          </p:cNvPr>
          <p:cNvSpPr txBox="1"/>
          <p:nvPr/>
        </p:nvSpPr>
        <p:spPr>
          <a:xfrm>
            <a:off x="6094741" y="4984171"/>
            <a:ext cx="579119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a:t>After that, </a:t>
            </a:r>
            <a:r>
              <a:rPr lang="en-US" sz="1400">
                <a:ea typeface="+mn-lt"/>
                <a:cs typeface="+mn-lt"/>
              </a:rPr>
              <a:t>we created plots comparing the distribution of the selected features between two groups: False negatives vs True positives and False Positives vs True Negatives. These plots are useful to understand how the selected features behave differently between the groups, which can provide insights into factors contributing to classification errors in the model.</a:t>
            </a:r>
            <a:endParaRPr lang="en-US" sz="1400"/>
          </a:p>
        </p:txBody>
      </p:sp>
    </p:spTree>
    <p:extLst>
      <p:ext uri="{BB962C8B-B14F-4D97-AF65-F5344CB8AC3E}">
        <p14:creationId xmlns:p14="http://schemas.microsoft.com/office/powerpoint/2010/main" val="1459038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826B59-A881-6BA0-619B-7C99786BB221}"/>
              </a:ext>
            </a:extLst>
          </p:cNvPr>
          <p:cNvSpPr>
            <a:spLocks noGrp="1"/>
          </p:cNvSpPr>
          <p:nvPr>
            <p:ph type="title"/>
          </p:nvPr>
        </p:nvSpPr>
        <p:spPr>
          <a:xfrm>
            <a:off x="2899" y="-3952"/>
            <a:ext cx="4573070" cy="508631"/>
          </a:xfrm>
        </p:spPr>
        <p:txBody>
          <a:bodyPr>
            <a:normAutofit fontScale="90000"/>
          </a:bodyPr>
          <a:lstStyle/>
          <a:p>
            <a:r>
              <a:rPr lang="en-US" sz="1800">
                <a:latin typeface="Arial Nova"/>
              </a:rPr>
              <a:t>Error Analysis Continuation using RF model...</a:t>
            </a:r>
            <a:endParaRPr lang="en-US" sz="1800">
              <a:ln>
                <a:solidFill>
                  <a:prstClr val="black">
                    <a:lumMod val="75000"/>
                    <a:lumOff val="25000"/>
                    <a:alpha val="10000"/>
                  </a:prstClr>
                </a:solidFill>
              </a:ln>
              <a:effectLst>
                <a:outerShdw blurRad="9525" dist="25400" dir="14640000" algn="tl" rotWithShape="0">
                  <a:prstClr val="black">
                    <a:alpha val="30000"/>
                  </a:prstClr>
                </a:outerShdw>
              </a:effectLst>
              <a:latin typeface="Arial Nova"/>
            </a:endParaRPr>
          </a:p>
        </p:txBody>
      </p:sp>
      <p:sp>
        <p:nvSpPr>
          <p:cNvPr id="8" name="TextBox 13">
            <a:extLst>
              <a:ext uri="{FF2B5EF4-FFF2-40B4-BE49-F238E27FC236}">
                <a16:creationId xmlns:a16="http://schemas.microsoft.com/office/drawing/2014/main" id="{7B4CAA04-8AF5-6CED-2313-0F7935B041AA}"/>
              </a:ext>
            </a:extLst>
          </p:cNvPr>
          <p:cNvSpPr txBox="1"/>
          <p:nvPr/>
        </p:nvSpPr>
        <p:spPr>
          <a:xfrm>
            <a:off x="204063" y="507141"/>
            <a:ext cx="11731876" cy="1815882"/>
          </a:xfrm>
          <a:prstGeom prst="rect">
            <a:avLst/>
          </a:prstGeom>
          <a:solidFill>
            <a:schemeClr val="accent3">
              <a:lumMod val="7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Therefore, with the statistical test results we can conclude that the factors contributing to the,</a:t>
            </a:r>
            <a:endParaRPr lang="en-US" sz="1400"/>
          </a:p>
          <a:p>
            <a:pPr marL="742950" lvl="1" indent="-285750">
              <a:buFont typeface="Arial"/>
              <a:buChar char="•"/>
            </a:pPr>
            <a:r>
              <a:rPr lang="en-US" sz="1400">
                <a:ea typeface="+mn-lt"/>
                <a:cs typeface="+mn-lt"/>
              </a:rPr>
              <a:t>False Negatives: </a:t>
            </a:r>
            <a:r>
              <a:rPr lang="en-US" sz="1400" err="1">
                <a:ea typeface="+mn-lt"/>
                <a:cs typeface="+mn-lt"/>
              </a:rPr>
              <a:t>Anion.gap</a:t>
            </a:r>
            <a:r>
              <a:rPr lang="en-US" sz="1400">
                <a:ea typeface="+mn-lt"/>
                <a:cs typeface="+mn-lt"/>
              </a:rPr>
              <a:t>, </a:t>
            </a:r>
            <a:r>
              <a:rPr lang="en-US" sz="1400" err="1">
                <a:ea typeface="+mn-lt"/>
                <a:cs typeface="+mn-lt"/>
              </a:rPr>
              <a:t>Creatinine..serum</a:t>
            </a:r>
            <a:r>
              <a:rPr lang="en-US" sz="1400">
                <a:ea typeface="+mn-lt"/>
                <a:cs typeface="+mn-lt"/>
              </a:rPr>
              <a:t>., Hematocrit, Heart Rate, </a:t>
            </a:r>
            <a:r>
              <a:rPr lang="en-US" sz="1400" err="1">
                <a:ea typeface="+mn-lt"/>
                <a:cs typeface="+mn-lt"/>
              </a:rPr>
              <a:t>AvgHemoglobin</a:t>
            </a:r>
            <a:r>
              <a:rPr lang="en-US" sz="1400">
                <a:ea typeface="+mn-lt"/>
                <a:cs typeface="+mn-lt"/>
              </a:rPr>
              <a:t> and Bicarbonate</a:t>
            </a:r>
            <a:endParaRPr lang="en-US" sz="1400"/>
          </a:p>
          <a:p>
            <a:pPr marL="742950" lvl="1" indent="-285750">
              <a:buFont typeface="Arial"/>
              <a:buChar char="•"/>
            </a:pPr>
            <a:r>
              <a:rPr lang="en-US" sz="1400">
                <a:ea typeface="+mn-lt"/>
                <a:cs typeface="+mn-lt"/>
              </a:rPr>
              <a:t>False Positives: </a:t>
            </a:r>
            <a:r>
              <a:rPr lang="en-US" sz="1400" err="1">
                <a:ea typeface="+mn-lt"/>
                <a:cs typeface="+mn-lt"/>
              </a:rPr>
              <a:t>Anion.gap</a:t>
            </a:r>
            <a:r>
              <a:rPr lang="en-US" sz="1400">
                <a:ea typeface="+mn-lt"/>
                <a:cs typeface="+mn-lt"/>
              </a:rPr>
              <a:t>, </a:t>
            </a:r>
            <a:r>
              <a:rPr lang="en-US" sz="1400" err="1">
                <a:ea typeface="+mn-lt"/>
                <a:cs typeface="+mn-lt"/>
              </a:rPr>
              <a:t>Heart.Rate</a:t>
            </a:r>
            <a:r>
              <a:rPr lang="en-US" sz="1400">
                <a:ea typeface="+mn-lt"/>
                <a:cs typeface="+mn-lt"/>
              </a:rPr>
              <a:t>, </a:t>
            </a:r>
            <a:r>
              <a:rPr lang="en-US" sz="1400" err="1">
                <a:ea typeface="+mn-lt"/>
                <a:cs typeface="+mn-lt"/>
              </a:rPr>
              <a:t>RespiratoryRate</a:t>
            </a:r>
            <a:r>
              <a:rPr lang="en-US" sz="1400">
                <a:ea typeface="+mn-lt"/>
                <a:cs typeface="+mn-lt"/>
              </a:rPr>
              <a:t>, </a:t>
            </a:r>
            <a:r>
              <a:rPr lang="en-US" sz="1400" err="1">
                <a:ea typeface="+mn-lt"/>
                <a:cs typeface="+mn-lt"/>
              </a:rPr>
              <a:t>Creatinine..serum</a:t>
            </a:r>
            <a:r>
              <a:rPr lang="en-US" sz="1400">
                <a:ea typeface="+mn-lt"/>
                <a:cs typeface="+mn-lt"/>
              </a:rPr>
              <a:t>. and Bicarbonate</a:t>
            </a:r>
            <a:endParaRPr lang="en-US" sz="1400"/>
          </a:p>
          <a:p>
            <a:endParaRPr lang="en-US" sz="1400">
              <a:ea typeface="+mn-lt"/>
              <a:cs typeface="+mn-lt"/>
            </a:endParaRPr>
          </a:p>
          <a:p>
            <a:r>
              <a:rPr lang="en-US" sz="1400">
                <a:ea typeface="+mn-lt"/>
                <a:cs typeface="+mn-lt"/>
              </a:rPr>
              <a:t>The common features/factors contribute to the false negatives and false positives are </a:t>
            </a:r>
            <a:r>
              <a:rPr lang="en-US" sz="1400" err="1">
                <a:ea typeface="+mn-lt"/>
                <a:cs typeface="+mn-lt"/>
              </a:rPr>
              <a:t>Anion.gap</a:t>
            </a:r>
            <a:r>
              <a:rPr lang="en-US" sz="1400">
                <a:ea typeface="+mn-lt"/>
                <a:cs typeface="+mn-lt"/>
              </a:rPr>
              <a:t>, </a:t>
            </a:r>
            <a:r>
              <a:rPr lang="en-US" sz="1400" err="1">
                <a:ea typeface="+mn-lt"/>
                <a:cs typeface="+mn-lt"/>
              </a:rPr>
              <a:t>Creatinine..serum</a:t>
            </a:r>
            <a:r>
              <a:rPr lang="en-US" sz="1400">
                <a:ea typeface="+mn-lt"/>
                <a:cs typeface="+mn-lt"/>
              </a:rPr>
              <a:t>., </a:t>
            </a:r>
            <a:r>
              <a:rPr lang="en-US" sz="1400" err="1">
                <a:ea typeface="+mn-lt"/>
                <a:cs typeface="+mn-lt"/>
              </a:rPr>
              <a:t>Heart.Rate</a:t>
            </a:r>
            <a:r>
              <a:rPr lang="en-US" sz="1400">
                <a:ea typeface="+mn-lt"/>
                <a:cs typeface="+mn-lt"/>
              </a:rPr>
              <a:t> and Bicarbonate. And the other individual factors contribute to result error predictions are Hematocrit, Hemoglobin and Respiratory rate. Also, we can conclude that most important features for model prediction are the ones that results error predictions in this case. </a:t>
            </a:r>
          </a:p>
          <a:p>
            <a:endParaRPr lang="en-US" sz="1400"/>
          </a:p>
        </p:txBody>
      </p:sp>
      <p:sp>
        <p:nvSpPr>
          <p:cNvPr id="9" name="TextBox 8">
            <a:extLst>
              <a:ext uri="{FF2B5EF4-FFF2-40B4-BE49-F238E27FC236}">
                <a16:creationId xmlns:a16="http://schemas.microsoft.com/office/drawing/2014/main" id="{FC252665-1CAB-85E4-5B5C-6F4BB77F9017}"/>
              </a:ext>
            </a:extLst>
          </p:cNvPr>
          <p:cNvSpPr txBox="1"/>
          <p:nvPr/>
        </p:nvSpPr>
        <p:spPr>
          <a:xfrm>
            <a:off x="203718" y="2389710"/>
            <a:ext cx="11300372"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Common cases that machine learning models often misclassify as false positives or false negatives:</a:t>
            </a:r>
            <a:endParaRPr lang="en-US" sz="1400"/>
          </a:p>
          <a:p>
            <a:endParaRPr lang="en-US" sz="1400">
              <a:ea typeface="+mn-lt"/>
              <a:cs typeface="+mn-lt"/>
            </a:endParaRPr>
          </a:p>
          <a:p>
            <a:pPr marL="342900" indent="-342900">
              <a:buAutoNum type="arabicPeriod"/>
            </a:pPr>
            <a:r>
              <a:rPr lang="en-US" sz="1400">
                <a:ea typeface="+mn-lt"/>
                <a:cs typeface="+mn-lt"/>
              </a:rPr>
              <a:t>False Positives:</a:t>
            </a:r>
            <a:endParaRPr lang="en-US" sz="1400"/>
          </a:p>
          <a:p>
            <a:r>
              <a:rPr lang="en-US" sz="1400">
                <a:ea typeface="+mn-lt"/>
                <a:cs typeface="+mn-lt"/>
              </a:rPr>
              <a:t>   - Outliers: Data points that are far from most of the data.</a:t>
            </a:r>
            <a:endParaRPr lang="en-US" sz="1400"/>
          </a:p>
          <a:p>
            <a:r>
              <a:rPr lang="en-US" sz="1400">
                <a:ea typeface="+mn-lt"/>
                <a:cs typeface="+mn-lt"/>
              </a:rPr>
              <a:t>   - Noisy data: Data with errors or inconsistencies.</a:t>
            </a:r>
            <a:endParaRPr lang="en-US" sz="1400"/>
          </a:p>
          <a:p>
            <a:r>
              <a:rPr lang="en-US" sz="1400">
                <a:ea typeface="+mn-lt"/>
                <a:cs typeface="+mn-lt"/>
              </a:rPr>
              <a:t>   - Overlapping classes: When classes in the data are not well-separated, leading to misclassifications near the decision boundary.</a:t>
            </a:r>
            <a:endParaRPr lang="en-US" sz="1400"/>
          </a:p>
          <a:p>
            <a:r>
              <a:rPr lang="en-US" sz="1400">
                <a:ea typeface="+mn-lt"/>
                <a:cs typeface="+mn-lt"/>
              </a:rPr>
              <a:t>   - Imbalanced classes: When one class significantly outnumbers the other, leading to bias towards the majority class.</a:t>
            </a:r>
            <a:endParaRPr lang="en-US" sz="1400"/>
          </a:p>
          <a:p>
            <a:endParaRPr lang="en-US" sz="1400"/>
          </a:p>
          <a:p>
            <a:r>
              <a:rPr lang="en-US" sz="1400">
                <a:ea typeface="+mn-lt"/>
                <a:cs typeface="+mn-lt"/>
              </a:rPr>
              <a:t>2. False Negatives:</a:t>
            </a:r>
            <a:endParaRPr lang="en-US" sz="1400"/>
          </a:p>
          <a:p>
            <a:r>
              <a:rPr lang="en-US" sz="1400">
                <a:ea typeface="+mn-lt"/>
                <a:cs typeface="+mn-lt"/>
              </a:rPr>
              <a:t>   - Imbalanced classes: Like false positives, imbalanced classes can lead to misclassification of the minority class.</a:t>
            </a:r>
            <a:endParaRPr lang="en-US" sz="1400"/>
          </a:p>
          <a:p>
            <a:r>
              <a:rPr lang="en-US" sz="1400">
                <a:ea typeface="+mn-lt"/>
                <a:cs typeface="+mn-lt"/>
              </a:rPr>
              <a:t>   - Insufficient features: When important features that distinguish classes are missing or not included in the model.</a:t>
            </a:r>
            <a:endParaRPr lang="en-US" sz="1400"/>
          </a:p>
          <a:p>
            <a:r>
              <a:rPr lang="en-US" sz="1400">
                <a:ea typeface="+mn-lt"/>
                <a:cs typeface="+mn-lt"/>
              </a:rPr>
              <a:t>   - Small sample size: When the number of instances for a particular class is too small for the model to learn effectively.</a:t>
            </a:r>
            <a:endParaRPr lang="en-US" sz="1400"/>
          </a:p>
          <a:p>
            <a:r>
              <a:rPr lang="en-US" sz="1400">
                <a:ea typeface="+mn-lt"/>
                <a:cs typeface="+mn-lt"/>
              </a:rPr>
              <a:t>   - Noisy data: Like false positives, noisy data can lead to misclassification.</a:t>
            </a:r>
            <a:endParaRPr lang="en-US" sz="1400"/>
          </a:p>
        </p:txBody>
      </p:sp>
      <p:sp>
        <p:nvSpPr>
          <p:cNvPr id="10" name="TextBox 9">
            <a:extLst>
              <a:ext uri="{FF2B5EF4-FFF2-40B4-BE49-F238E27FC236}">
                <a16:creationId xmlns:a16="http://schemas.microsoft.com/office/drawing/2014/main" id="{961DB292-1478-958E-5B8B-FBC54CEF1485}"/>
              </a:ext>
            </a:extLst>
          </p:cNvPr>
          <p:cNvSpPr txBox="1"/>
          <p:nvPr/>
        </p:nvSpPr>
        <p:spPr>
          <a:xfrm>
            <a:off x="206676" y="5278605"/>
            <a:ext cx="11738303" cy="1384995"/>
          </a:xfrm>
          <a:prstGeom prst="rect">
            <a:avLst/>
          </a:prstGeom>
          <a:solidFill>
            <a:schemeClr val="accent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In our case referring to the plots and diagrams, we can conclude that most of the classification errors were happens because of out-of-range  values and inconsistent data in the important features. </a:t>
            </a:r>
          </a:p>
          <a:p>
            <a:endParaRPr lang="en-US" sz="1400"/>
          </a:p>
          <a:p>
            <a:endParaRPr lang="en-US" sz="1400"/>
          </a:p>
          <a:p>
            <a:endParaRPr lang="en-US" sz="1400"/>
          </a:p>
          <a:p>
            <a:endParaRPr lang="en-US" sz="1400"/>
          </a:p>
        </p:txBody>
      </p:sp>
    </p:spTree>
    <p:extLst>
      <p:ext uri="{BB962C8B-B14F-4D97-AF65-F5344CB8AC3E}">
        <p14:creationId xmlns:p14="http://schemas.microsoft.com/office/powerpoint/2010/main" val="148358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9CD0-6DCD-AEE3-38D8-BC06486AA5B4}"/>
              </a:ext>
            </a:extLst>
          </p:cNvPr>
          <p:cNvSpPr>
            <a:spLocks noGrp="1"/>
          </p:cNvSpPr>
          <p:nvPr>
            <p:ph type="title"/>
          </p:nvPr>
        </p:nvSpPr>
        <p:spPr>
          <a:xfrm>
            <a:off x="0" y="106883"/>
            <a:ext cx="12192000" cy="970450"/>
          </a:xfrm>
        </p:spPr>
        <p:txBody>
          <a:bodyPr>
            <a:noAutofit/>
          </a:bodyPr>
          <a:lstStyle/>
          <a:p>
            <a:r>
              <a:rPr lang="en-US" sz="3200"/>
              <a:t>RF: What factors contribute to the occurrence of false positives? </a:t>
            </a:r>
            <a:br>
              <a:rPr lang="en-US" sz="3200"/>
            </a:br>
            <a:r>
              <a:rPr lang="en-US" sz="3200"/>
              <a:t>And false negatives?</a:t>
            </a:r>
            <a:endParaRPr lang="en-CA" sz="3200"/>
          </a:p>
        </p:txBody>
      </p:sp>
      <p:sp>
        <p:nvSpPr>
          <p:cNvPr id="6" name="Content Placeholder 5">
            <a:extLst>
              <a:ext uri="{FF2B5EF4-FFF2-40B4-BE49-F238E27FC236}">
                <a16:creationId xmlns:a16="http://schemas.microsoft.com/office/drawing/2014/main" id="{6F74FA82-C35B-14C6-5CE5-F50231DD68CC}"/>
              </a:ext>
            </a:extLst>
          </p:cNvPr>
          <p:cNvSpPr>
            <a:spLocks noGrp="1"/>
          </p:cNvSpPr>
          <p:nvPr>
            <p:ph sz="quarter" idx="4"/>
          </p:nvPr>
        </p:nvSpPr>
        <p:spPr>
          <a:xfrm>
            <a:off x="6539975" y="1467668"/>
            <a:ext cx="5243207" cy="1332171"/>
          </a:xfrm>
          <a:solidFill>
            <a:schemeClr val="bg1">
              <a:lumMod val="85000"/>
              <a:lumOff val="15000"/>
            </a:schemeClr>
          </a:solidFill>
          <a:ln>
            <a:solidFill>
              <a:schemeClr val="tx1">
                <a:lumMod val="65000"/>
              </a:schemeClr>
            </a:solidFill>
          </a:ln>
        </p:spPr>
        <p:txBody>
          <a:bodyPr vert="horz" lIns="91440" tIns="45720" rIns="91440" bIns="45720" rtlCol="0" anchor="t">
            <a:noAutofit/>
          </a:bodyPr>
          <a:lstStyle/>
          <a:p>
            <a:pPr indent="-305435"/>
            <a:r>
              <a:rPr lang="en-US" sz="1200"/>
              <a:t>To see clearly separation of we must check false-positive </a:t>
            </a:r>
            <a:r>
              <a:rPr lang="en-US" sz="1200">
                <a:solidFill>
                  <a:srgbClr val="0070C0"/>
                </a:solidFill>
              </a:rPr>
              <a:t>(False-True) </a:t>
            </a:r>
            <a:r>
              <a:rPr lang="en-US" sz="1200"/>
              <a:t>and false negatives (False-False).</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200"/>
              <a:t>On the other hand separation of we must check false-negatives </a:t>
            </a:r>
            <a:r>
              <a:rPr lang="en-US" sz="1200">
                <a:solidFill>
                  <a:srgbClr val="FF0000"/>
                </a:solidFill>
              </a:rPr>
              <a:t>(True-False) </a:t>
            </a:r>
            <a:r>
              <a:rPr lang="en-US" sz="1200"/>
              <a:t>and false negatives (True-True).</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8" name="Picture 7">
            <a:extLst>
              <a:ext uri="{FF2B5EF4-FFF2-40B4-BE49-F238E27FC236}">
                <a16:creationId xmlns:a16="http://schemas.microsoft.com/office/drawing/2014/main" id="{2F916B83-6DB5-DAF4-DAD4-07021BB3421E}"/>
              </a:ext>
            </a:extLst>
          </p:cNvPr>
          <p:cNvPicPr>
            <a:picLocks noChangeAspect="1"/>
          </p:cNvPicPr>
          <p:nvPr/>
        </p:nvPicPr>
        <p:blipFill>
          <a:blip r:embed="rId2"/>
          <a:stretch>
            <a:fillRect/>
          </a:stretch>
        </p:blipFill>
        <p:spPr>
          <a:xfrm>
            <a:off x="193312" y="1469396"/>
            <a:ext cx="3086944" cy="2869140"/>
          </a:xfrm>
          <a:prstGeom prst="rect">
            <a:avLst/>
          </a:prstGeom>
        </p:spPr>
      </p:pic>
      <p:pic>
        <p:nvPicPr>
          <p:cNvPr id="10" name="Picture 9">
            <a:extLst>
              <a:ext uri="{FF2B5EF4-FFF2-40B4-BE49-F238E27FC236}">
                <a16:creationId xmlns:a16="http://schemas.microsoft.com/office/drawing/2014/main" id="{473C6944-8453-4F99-838E-80BB89E58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364" t="48214" r="-341" b="49313"/>
          <a:stretch/>
        </p:blipFill>
        <p:spPr bwMode="auto">
          <a:xfrm>
            <a:off x="193312" y="952751"/>
            <a:ext cx="990600" cy="3279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27591E-9AFC-3EF9-CA3B-6594E7B29F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079" t="50382" r="-341" b="47320"/>
          <a:stretch/>
        </p:blipFill>
        <p:spPr bwMode="auto">
          <a:xfrm>
            <a:off x="3483287" y="1002690"/>
            <a:ext cx="889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202AD6-25C4-F890-C2CA-A876F8186055}"/>
              </a:ext>
            </a:extLst>
          </p:cNvPr>
          <p:cNvPicPr>
            <a:picLocks noChangeAspect="1"/>
          </p:cNvPicPr>
          <p:nvPr/>
        </p:nvPicPr>
        <p:blipFill>
          <a:blip r:embed="rId4"/>
          <a:stretch>
            <a:fillRect/>
          </a:stretch>
        </p:blipFill>
        <p:spPr>
          <a:xfrm>
            <a:off x="3483287" y="1469395"/>
            <a:ext cx="2881595" cy="2869139"/>
          </a:xfrm>
          <a:prstGeom prst="rect">
            <a:avLst/>
          </a:prstGeom>
        </p:spPr>
      </p:pic>
      <p:sp>
        <p:nvSpPr>
          <p:cNvPr id="9" name="TextBox 8">
            <a:extLst>
              <a:ext uri="{FF2B5EF4-FFF2-40B4-BE49-F238E27FC236}">
                <a16:creationId xmlns:a16="http://schemas.microsoft.com/office/drawing/2014/main" id="{DA617C60-ECC3-71DD-DD5B-5CCBEF6C2444}"/>
              </a:ext>
            </a:extLst>
          </p:cNvPr>
          <p:cNvSpPr txBox="1"/>
          <p:nvPr/>
        </p:nvSpPr>
        <p:spPr>
          <a:xfrm>
            <a:off x="6670317" y="4965524"/>
            <a:ext cx="5200243" cy="1590412"/>
          </a:xfrm>
          <a:prstGeom prst="rect">
            <a:avLst/>
          </a:prstGeom>
          <a:solidFill>
            <a:schemeClr val="bg1">
              <a:lumMod val="75000"/>
              <a:lumOff val="25000"/>
            </a:schemeClr>
          </a:solidFill>
        </p:spPr>
        <p:txBody>
          <a:bodyPr wrap="square" lIns="91440" tIns="45720" rIns="91440" bIns="45720" rtlCol="0" anchor="t">
            <a:spAutoFit/>
          </a:bodyPr>
          <a:lstStyle/>
          <a:p>
            <a:pPr algn="just"/>
            <a:r>
              <a:rPr lang="en-US" sz="1400">
                <a:solidFill>
                  <a:srgbClr val="ECECEC"/>
                </a:solidFill>
                <a:ea typeface="+mn-lt"/>
                <a:cs typeface="+mn-lt"/>
              </a:rPr>
              <a:t>After classifying the most important features, the subsequent features begin to overlap, which complicates the model's ability to avoid misclassifications.</a:t>
            </a:r>
            <a:endParaRPr lang="en-US"/>
          </a:p>
          <a:p>
            <a:pPr algn="just"/>
            <a:endParaRPr lang="en-US" sz="1400">
              <a:solidFill>
                <a:srgbClr val="ECECEC"/>
              </a:solidFill>
              <a:ea typeface="+mn-lt"/>
              <a:cs typeface="+mn-lt"/>
            </a:endParaRPr>
          </a:p>
          <a:p>
            <a:pPr algn="just"/>
            <a:r>
              <a:rPr lang="en-US" sz="1400">
                <a:solidFill>
                  <a:srgbClr val="ECECEC"/>
                </a:solidFill>
                <a:ea typeface="+mn-lt"/>
                <a:cs typeface="+mn-lt"/>
              </a:rPr>
              <a:t>This blending of colors in scatter plots, along with the closer mean of density distributions, is evident in box plots and indicates the challenge for the model.</a:t>
            </a:r>
          </a:p>
        </p:txBody>
      </p:sp>
      <p:pic>
        <p:nvPicPr>
          <p:cNvPr id="4101" name="Picture 5">
            <a:extLst>
              <a:ext uri="{FF2B5EF4-FFF2-40B4-BE49-F238E27FC236}">
                <a16:creationId xmlns:a16="http://schemas.microsoft.com/office/drawing/2014/main" id="{78A2A032-C24E-9AA1-F28D-0FD503CE56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826" y="4541409"/>
            <a:ext cx="1952171" cy="1570752"/>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6C66E88F-5D15-8E4C-0937-345BB41820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170" y="4541409"/>
            <a:ext cx="1952171" cy="1570752"/>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a:extLst>
              <a:ext uri="{FF2B5EF4-FFF2-40B4-BE49-F238E27FC236}">
                <a16:creationId xmlns:a16="http://schemas.microsoft.com/office/drawing/2014/main" id="{C62B4326-7ACB-33BF-C519-FE951B666E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1171" y="4541409"/>
            <a:ext cx="1952171" cy="15707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B712A6-BA36-BA75-EE3C-11EB3DE41700}"/>
              </a:ext>
            </a:extLst>
          </p:cNvPr>
          <p:cNvSpPr txBox="1"/>
          <p:nvPr/>
        </p:nvSpPr>
        <p:spPr>
          <a:xfrm>
            <a:off x="6667501" y="3027946"/>
            <a:ext cx="4461709" cy="1834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ct val="20000"/>
              </a:spcBef>
              <a:spcAft>
                <a:spcPts val="600"/>
              </a:spcAft>
            </a:pPr>
            <a:r>
              <a:rPr lang="en-US" sz="1400">
                <a:solidFill>
                  <a:srgbClr val="CEDBE6"/>
                </a:solidFill>
                <a:latin typeface="Arial Nova"/>
                <a:cs typeface="Arial"/>
              </a:rPr>
              <a:t>In the chart, with a </a:t>
            </a:r>
            <a:r>
              <a:rPr lang="en-US" sz="1400">
                <a:solidFill>
                  <a:srgbClr val="FF0000"/>
                </a:solidFill>
                <a:latin typeface="Arial Nova"/>
                <a:cs typeface="Arial"/>
              </a:rPr>
              <a:t>red</a:t>
            </a:r>
            <a:r>
              <a:rPr lang="en-US" sz="1400">
                <a:solidFill>
                  <a:srgbClr val="CEDBE6"/>
                </a:solidFill>
                <a:latin typeface="Arial Nova"/>
                <a:cs typeface="Arial"/>
              </a:rPr>
              <a:t> and </a:t>
            </a:r>
            <a:r>
              <a:rPr lang="en-US" sz="1400">
                <a:solidFill>
                  <a:srgbClr val="0070C0"/>
                </a:solidFill>
                <a:latin typeface="Arial Nova"/>
                <a:cs typeface="Arial"/>
              </a:rPr>
              <a:t>blue</a:t>
            </a:r>
            <a:r>
              <a:rPr lang="en-US" sz="1400">
                <a:solidFill>
                  <a:srgbClr val="CEDBE6"/>
                </a:solidFill>
                <a:latin typeface="Arial Nova"/>
                <a:cs typeface="Arial"/>
              </a:rPr>
              <a:t> line, we can see where variable observations are separate. Now, for: </a:t>
            </a:r>
            <a:endParaRPr lang="en-US" sz="1400">
              <a:latin typeface="Arial Nova"/>
              <a:cs typeface="Arial"/>
            </a:endParaRPr>
          </a:p>
          <a:p>
            <a:pPr marL="742950" lvl="1" indent="-285750">
              <a:spcBef>
                <a:spcPct val="20000"/>
              </a:spcBef>
              <a:spcAft>
                <a:spcPts val="600"/>
              </a:spcAft>
              <a:buFont typeface="Arial"/>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Hematocrit.</a:t>
            </a:r>
          </a:p>
          <a:p>
            <a:pPr marL="742950" lvl="1" indent="-285750">
              <a:spcBef>
                <a:spcPct val="20000"/>
              </a:spcBef>
              <a:spcAft>
                <a:spcPts val="600"/>
              </a:spcAft>
              <a:buFont typeface="Arial"/>
              <a:buChar char="•"/>
            </a:pPr>
            <a:r>
              <a:rPr lang="en-US" sz="140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AvgHemoglobin</a:t>
            </a: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a:p>
            <a:pPr marL="742950" lvl="1" indent="-285750">
              <a:spcBef>
                <a:spcPct val="20000"/>
              </a:spcBef>
              <a:spcAft>
                <a:spcPts val="600"/>
              </a:spcAft>
              <a:buFont typeface="Arial"/>
              <a:buChar char="•"/>
            </a:pPr>
            <a:r>
              <a:rPr lang="en-US" sz="140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Bicarbonat</a:t>
            </a: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algn="l"/>
            <a:endParaRPr lang="en-US" sz="1200"/>
          </a:p>
        </p:txBody>
      </p:sp>
    </p:spTree>
    <p:extLst>
      <p:ext uri="{BB962C8B-B14F-4D97-AF65-F5344CB8AC3E}">
        <p14:creationId xmlns:p14="http://schemas.microsoft.com/office/powerpoint/2010/main" val="1012168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9CD0-6DCD-AEE3-38D8-BC06486AA5B4}"/>
              </a:ext>
            </a:extLst>
          </p:cNvPr>
          <p:cNvSpPr>
            <a:spLocks noGrp="1"/>
          </p:cNvSpPr>
          <p:nvPr>
            <p:ph type="title"/>
          </p:nvPr>
        </p:nvSpPr>
        <p:spPr>
          <a:xfrm>
            <a:off x="0" y="106883"/>
            <a:ext cx="12192000" cy="970450"/>
          </a:xfrm>
        </p:spPr>
        <p:txBody>
          <a:bodyPr>
            <a:noAutofit/>
          </a:bodyPr>
          <a:lstStyle/>
          <a:p>
            <a:r>
              <a:rPr lang="en-US" sz="3200"/>
              <a:t>SVM: What factors contribute to the occurrence of false positives? And false negatives?</a:t>
            </a:r>
            <a:endParaRPr lang="en-CA" sz="3200"/>
          </a:p>
        </p:txBody>
      </p:sp>
      <p:sp>
        <p:nvSpPr>
          <p:cNvPr id="6" name="Content Placeholder 5">
            <a:extLst>
              <a:ext uri="{FF2B5EF4-FFF2-40B4-BE49-F238E27FC236}">
                <a16:creationId xmlns:a16="http://schemas.microsoft.com/office/drawing/2014/main" id="{6F74FA82-C35B-14C6-5CE5-F50231DD68CC}"/>
              </a:ext>
            </a:extLst>
          </p:cNvPr>
          <p:cNvSpPr>
            <a:spLocks noGrp="1"/>
          </p:cNvSpPr>
          <p:nvPr>
            <p:ph sz="quarter" idx="4"/>
          </p:nvPr>
        </p:nvSpPr>
        <p:spPr>
          <a:xfrm>
            <a:off x="6539975" y="1457641"/>
            <a:ext cx="4982523" cy="1853540"/>
          </a:xfrm>
          <a:solidFill>
            <a:schemeClr val="bg1">
              <a:lumMod val="85000"/>
              <a:lumOff val="15000"/>
            </a:schemeClr>
          </a:solidFill>
          <a:ln>
            <a:solidFill>
              <a:schemeClr val="tx1">
                <a:lumMod val="65000"/>
              </a:schemeClr>
            </a:solidFill>
          </a:ln>
        </p:spPr>
        <p:txBody>
          <a:bodyPr vert="horz" lIns="91440" tIns="45720" rIns="91440" bIns="45720" rtlCol="0" anchor="t">
            <a:noAutofit/>
          </a:bodyPr>
          <a:lstStyle/>
          <a:p>
            <a:pPr indent="-305435" algn="just"/>
            <a:r>
              <a:rPr lang="en-US" sz="1200">
                <a:solidFill>
                  <a:srgbClr val="ECECEC"/>
                </a:solidFill>
                <a:ea typeface="+mn-lt"/>
                <a:cs typeface="+mn-lt"/>
              </a:rPr>
              <a:t>To confirm the Random Forest (RF) results, the same exercise was conducted with Support Vector Machine (SVM), producing consistent findings.</a:t>
            </a:r>
            <a:endParaRPr lang="en-US" sz="12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gn="just"/>
            <a:r>
              <a:rPr lang="en-US" sz="1200">
                <a:solidFill>
                  <a:srgbClr val="ECECEC"/>
                </a:solidFill>
                <a:ea typeface="+mn-lt"/>
                <a:cs typeface="+mn-lt"/>
              </a:rPr>
              <a:t>To clearly observe the separation, we need to examine false-positives (False-True) and false-negatives (False-False).</a:t>
            </a:r>
            <a:endParaRPr lang="en-US" sz="1200">
              <a:ln>
                <a:solidFill>
                  <a:prstClr val="black">
                    <a:lumMod val="75000"/>
                    <a:lumOff val="25000"/>
                    <a:alpha val="10000"/>
                  </a:prstClr>
                </a:solidFill>
              </a:ln>
              <a:solidFill>
                <a:srgbClr val="ECECEC"/>
              </a:solidFill>
              <a:effectLst>
                <a:outerShdw blurRad="9525" dist="25400" dir="14640000" algn="tl" rotWithShape="0">
                  <a:prstClr val="black">
                    <a:alpha val="30000"/>
                  </a:prstClr>
                </a:outerShdw>
              </a:effectLst>
              <a:ea typeface="+mn-lt"/>
              <a:cs typeface="+mn-lt"/>
            </a:endParaRPr>
          </a:p>
          <a:p>
            <a:pPr indent="-305435" algn="just"/>
            <a:r>
              <a:rPr lang="en-US" sz="1200">
                <a:solidFill>
                  <a:srgbClr val="ECECEC"/>
                </a:solidFill>
                <a:ea typeface="+mn-lt"/>
                <a:cs typeface="+mn-lt"/>
              </a:rPr>
              <a:t>On the other hand, to assess the separation, we need to evaluate false-negatives (True-False) and false-positives (True-True).</a:t>
            </a:r>
            <a:endParaRPr lang="en-US" sz="1200">
              <a:ln>
                <a:solidFill>
                  <a:prstClr val="black">
                    <a:lumMod val="75000"/>
                    <a:lumOff val="25000"/>
                    <a:alpha val="10000"/>
                  </a:prstClr>
                </a:solidFill>
              </a:ln>
              <a:solidFill>
                <a:srgbClr val="ECECEC"/>
              </a:solidFill>
              <a:effectLst>
                <a:outerShdw blurRad="9525" dist="25400" dir="14640000" algn="tl" rotWithShape="0">
                  <a:prstClr val="black">
                    <a:alpha val="30000"/>
                  </a:prstClr>
                </a:outerShdw>
              </a:effectLst>
              <a:ea typeface="+mn-lt"/>
              <a:cs typeface="+mn-lt"/>
            </a:endParaRPr>
          </a:p>
          <a:p>
            <a:pPr marL="719455" lvl="1" indent="-26987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CA">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10" name="Picture 9">
            <a:extLst>
              <a:ext uri="{FF2B5EF4-FFF2-40B4-BE49-F238E27FC236}">
                <a16:creationId xmlns:a16="http://schemas.microsoft.com/office/drawing/2014/main" id="{473C6944-8453-4F99-838E-80BB89E580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364" t="48214" r="-341" b="49313"/>
          <a:stretch/>
        </p:blipFill>
        <p:spPr bwMode="auto">
          <a:xfrm>
            <a:off x="193312" y="952751"/>
            <a:ext cx="990600" cy="3279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27591E-9AFC-3EF9-CA3B-6594E7B29F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79" t="50382" r="-341" b="47320"/>
          <a:stretch/>
        </p:blipFill>
        <p:spPr bwMode="auto">
          <a:xfrm>
            <a:off x="3483287" y="1002690"/>
            <a:ext cx="889000" cy="304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A617C60-ECC3-71DD-DD5B-5CCBEF6C2444}"/>
              </a:ext>
            </a:extLst>
          </p:cNvPr>
          <p:cNvSpPr txBox="1"/>
          <p:nvPr/>
        </p:nvSpPr>
        <p:spPr>
          <a:xfrm>
            <a:off x="7392212" y="5246259"/>
            <a:ext cx="4608691" cy="1384995"/>
          </a:xfrm>
          <a:prstGeom prst="rect">
            <a:avLst/>
          </a:prstGeom>
          <a:solidFill>
            <a:schemeClr val="bg1">
              <a:lumMod val="75000"/>
              <a:lumOff val="25000"/>
            </a:schemeClr>
          </a:solidFill>
        </p:spPr>
        <p:txBody>
          <a:bodyPr wrap="square" lIns="91440" tIns="45720" rIns="91440" bIns="45720" rtlCol="0" anchor="t">
            <a:spAutoFit/>
          </a:bodyPr>
          <a:lstStyle/>
          <a:p>
            <a:pPr algn="just"/>
            <a:r>
              <a:rPr lang="en-US" sz="1200">
                <a:solidFill>
                  <a:srgbClr val="ECECEC"/>
                </a:solidFill>
                <a:ea typeface="+mn-lt"/>
                <a:cs typeface="+mn-lt"/>
              </a:rPr>
              <a:t>After classifying the most important features, the reimaging features begin to overlap, making it tougher for the model to avoid mistakes in classification.</a:t>
            </a:r>
            <a:endParaRPr lang="en-US" sz="1200">
              <a:solidFill>
                <a:srgbClr val="ECECEC"/>
              </a:solidFill>
            </a:endParaRPr>
          </a:p>
          <a:p>
            <a:pPr algn="just"/>
            <a:endParaRPr lang="en-US" sz="1200">
              <a:solidFill>
                <a:srgbClr val="ECECEC"/>
              </a:solidFill>
              <a:ea typeface="+mn-lt"/>
              <a:cs typeface="+mn-lt"/>
            </a:endParaRPr>
          </a:p>
          <a:p>
            <a:pPr algn="just"/>
            <a:r>
              <a:rPr lang="en-US" sz="1200">
                <a:solidFill>
                  <a:srgbClr val="ECECEC"/>
                </a:solidFill>
                <a:ea typeface="+mn-lt"/>
                <a:cs typeface="+mn-lt"/>
              </a:rPr>
              <a:t>This blending of colors in scatter plots, along with the closer mean of density distributions, is clearly shown in box plots, indicating the challenge for the model.</a:t>
            </a:r>
          </a:p>
        </p:txBody>
      </p:sp>
      <p:pic>
        <p:nvPicPr>
          <p:cNvPr id="5" name="Picture 4">
            <a:extLst>
              <a:ext uri="{FF2B5EF4-FFF2-40B4-BE49-F238E27FC236}">
                <a16:creationId xmlns:a16="http://schemas.microsoft.com/office/drawing/2014/main" id="{D208260F-647F-70B0-5606-B0202641502A}"/>
              </a:ext>
            </a:extLst>
          </p:cNvPr>
          <p:cNvPicPr>
            <a:picLocks noChangeAspect="1"/>
          </p:cNvPicPr>
          <p:nvPr/>
        </p:nvPicPr>
        <p:blipFill>
          <a:blip r:embed="rId3"/>
          <a:stretch>
            <a:fillRect/>
          </a:stretch>
        </p:blipFill>
        <p:spPr>
          <a:xfrm>
            <a:off x="193312" y="1454463"/>
            <a:ext cx="2881595" cy="2856789"/>
          </a:xfrm>
          <a:prstGeom prst="rect">
            <a:avLst/>
          </a:prstGeom>
        </p:spPr>
      </p:pic>
      <p:pic>
        <p:nvPicPr>
          <p:cNvPr id="12" name="Picture 11">
            <a:extLst>
              <a:ext uri="{FF2B5EF4-FFF2-40B4-BE49-F238E27FC236}">
                <a16:creationId xmlns:a16="http://schemas.microsoft.com/office/drawing/2014/main" id="{58B998B3-697A-121C-E461-B5207E174077}"/>
              </a:ext>
            </a:extLst>
          </p:cNvPr>
          <p:cNvPicPr>
            <a:picLocks noChangeAspect="1"/>
          </p:cNvPicPr>
          <p:nvPr/>
        </p:nvPicPr>
        <p:blipFill>
          <a:blip r:embed="rId4"/>
          <a:stretch>
            <a:fillRect/>
          </a:stretch>
        </p:blipFill>
        <p:spPr>
          <a:xfrm>
            <a:off x="3249159" y="1454463"/>
            <a:ext cx="2977439" cy="2865318"/>
          </a:xfrm>
          <a:prstGeom prst="rect">
            <a:avLst/>
          </a:prstGeom>
        </p:spPr>
      </p:pic>
      <p:pic>
        <p:nvPicPr>
          <p:cNvPr id="13" name="Picture 12">
            <a:extLst>
              <a:ext uri="{FF2B5EF4-FFF2-40B4-BE49-F238E27FC236}">
                <a16:creationId xmlns:a16="http://schemas.microsoft.com/office/drawing/2014/main" id="{72A29210-30E8-ED99-4B08-3B454851BB02}"/>
              </a:ext>
            </a:extLst>
          </p:cNvPr>
          <p:cNvPicPr>
            <a:picLocks noChangeAspect="1"/>
          </p:cNvPicPr>
          <p:nvPr/>
        </p:nvPicPr>
        <p:blipFill>
          <a:blip r:embed="rId5"/>
          <a:stretch>
            <a:fillRect/>
          </a:stretch>
        </p:blipFill>
        <p:spPr>
          <a:xfrm>
            <a:off x="193312" y="4541410"/>
            <a:ext cx="1952171" cy="1570752"/>
          </a:xfrm>
          <a:prstGeom prst="rect">
            <a:avLst/>
          </a:prstGeom>
        </p:spPr>
      </p:pic>
      <p:pic>
        <p:nvPicPr>
          <p:cNvPr id="14" name="Picture 13">
            <a:extLst>
              <a:ext uri="{FF2B5EF4-FFF2-40B4-BE49-F238E27FC236}">
                <a16:creationId xmlns:a16="http://schemas.microsoft.com/office/drawing/2014/main" id="{473F51FF-BC36-1C15-FFDB-E7B9895EA3E3}"/>
              </a:ext>
            </a:extLst>
          </p:cNvPr>
          <p:cNvPicPr>
            <a:picLocks noChangeAspect="1"/>
          </p:cNvPicPr>
          <p:nvPr/>
        </p:nvPicPr>
        <p:blipFill>
          <a:blip r:embed="rId6"/>
          <a:stretch>
            <a:fillRect/>
          </a:stretch>
        </p:blipFill>
        <p:spPr>
          <a:xfrm>
            <a:off x="2242994" y="4544559"/>
            <a:ext cx="1969914" cy="1585028"/>
          </a:xfrm>
          <a:prstGeom prst="rect">
            <a:avLst/>
          </a:prstGeom>
        </p:spPr>
      </p:pic>
      <p:pic>
        <p:nvPicPr>
          <p:cNvPr id="15" name="Picture 14">
            <a:extLst>
              <a:ext uri="{FF2B5EF4-FFF2-40B4-BE49-F238E27FC236}">
                <a16:creationId xmlns:a16="http://schemas.microsoft.com/office/drawing/2014/main" id="{D1A407D1-5930-0F7D-A6D1-B0995D63B2D9}"/>
              </a:ext>
            </a:extLst>
          </p:cNvPr>
          <p:cNvPicPr>
            <a:picLocks noChangeAspect="1"/>
          </p:cNvPicPr>
          <p:nvPr/>
        </p:nvPicPr>
        <p:blipFill>
          <a:blip r:embed="rId7"/>
          <a:stretch>
            <a:fillRect/>
          </a:stretch>
        </p:blipFill>
        <p:spPr>
          <a:xfrm>
            <a:off x="4310420" y="4567723"/>
            <a:ext cx="1919470" cy="1544440"/>
          </a:xfrm>
          <a:prstGeom prst="rect">
            <a:avLst/>
          </a:prstGeom>
        </p:spPr>
      </p:pic>
      <p:sp>
        <p:nvSpPr>
          <p:cNvPr id="3" name="TextBox 2">
            <a:extLst>
              <a:ext uri="{FF2B5EF4-FFF2-40B4-BE49-F238E27FC236}">
                <a16:creationId xmlns:a16="http://schemas.microsoft.com/office/drawing/2014/main" id="{1A576BCE-E991-8B43-70B3-5F087B960840}"/>
              </a:ext>
            </a:extLst>
          </p:cNvPr>
          <p:cNvSpPr txBox="1"/>
          <p:nvPr/>
        </p:nvSpPr>
        <p:spPr>
          <a:xfrm>
            <a:off x="6667499" y="3559340"/>
            <a:ext cx="4401553" cy="14335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7465" algn="just" defTabSz="457200">
              <a:lnSpc>
                <a:spcPct val="110000"/>
              </a:lnSpc>
              <a:spcBef>
                <a:spcPct val="20000"/>
              </a:spcBef>
              <a:spcAft>
                <a:spcPts val="600"/>
              </a:spcAft>
              <a:buClr>
                <a:schemeClr val="tx2"/>
              </a:buClr>
              <a:buSzPct val="70000"/>
            </a:pPr>
            <a:r>
              <a:rPr lang="en-US" sz="1200">
                <a:ln>
                  <a:solidFill>
                    <a:schemeClr val="bg1">
                      <a:lumMod val="75000"/>
                      <a:lumOff val="25000"/>
                      <a:alpha val="10000"/>
                    </a:schemeClr>
                  </a:solidFill>
                </a:ln>
                <a:solidFill>
                  <a:srgbClr val="ECECEC"/>
                </a:solidFill>
                <a:effectLst>
                  <a:outerShdw blurRad="9525" dist="25400" dir="14640000" algn="tl" rotWithShape="0">
                    <a:schemeClr val="bg1">
                      <a:alpha val="30000"/>
                    </a:schemeClr>
                  </a:outerShdw>
                </a:effectLst>
                <a:ea typeface="+mn-lt"/>
                <a:cs typeface="+mn-lt"/>
              </a:rPr>
              <a:t>In the chart, marked by red and blue lines, we can visualize where observations of variables are distinct. Focusing on:</a:t>
            </a:r>
            <a:endParaRPr lang="en-US" sz="1200">
              <a:ln>
                <a:solidFill>
                  <a:prstClr val="black">
                    <a:lumMod val="75000"/>
                    <a:lumOff val="25000"/>
                    <a:alpha val="10000"/>
                  </a:prstClr>
                </a:solidFill>
              </a:ln>
              <a:solidFill>
                <a:srgbClr val="ECECEC"/>
              </a:solidFill>
              <a:effectLst>
                <a:outerShdw blurRad="9525" dist="25400" dir="14640000" algn="tl" rotWithShape="0">
                  <a:prstClr val="black">
                    <a:alpha val="30000"/>
                  </a:prstClr>
                </a:outerShdw>
              </a:effectLst>
              <a:ea typeface="+mn-lt"/>
              <a:cs typeface="+mn-lt"/>
            </a:endParaRPr>
          </a:p>
          <a:p>
            <a:pPr marL="342900" indent="-305435" algn="just" defTabSz="457200">
              <a:lnSpc>
                <a:spcPct val="110000"/>
              </a:lnSpc>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rgbClr val="ECECEC"/>
                </a:solidFill>
                <a:effectLst>
                  <a:outerShdw blurRad="9525" dist="25400" dir="14640000" algn="tl" rotWithShape="0">
                    <a:schemeClr val="bg1">
                      <a:alpha val="30000"/>
                    </a:schemeClr>
                  </a:outerShdw>
                </a:effectLst>
                <a:ea typeface="+mn-lt"/>
                <a:cs typeface="+mn-lt"/>
              </a:rPr>
              <a:t>Hematocrit.</a:t>
            </a:r>
            <a:endParaRPr lang="en-US" sz="1200">
              <a:ln>
                <a:solidFill>
                  <a:prstClr val="black">
                    <a:lumMod val="75000"/>
                    <a:lumOff val="25000"/>
                    <a:alpha val="10000"/>
                  </a:prstClr>
                </a:solidFill>
              </a:ln>
              <a:solidFill>
                <a:srgbClr val="ECECEC"/>
              </a:solidFill>
              <a:effectLst>
                <a:outerShdw blurRad="9525" dist="25400" dir="14640000" algn="tl" rotWithShape="0">
                  <a:prstClr val="black">
                    <a:alpha val="30000"/>
                  </a:prstClr>
                </a:outerShdw>
              </a:effectLst>
              <a:ea typeface="+mn-lt"/>
              <a:cs typeface="+mn-lt"/>
            </a:endParaRPr>
          </a:p>
          <a:p>
            <a:pPr marL="342900" indent="-305435" algn="just" defTabSz="457200">
              <a:lnSpc>
                <a:spcPct val="110000"/>
              </a:lnSpc>
              <a:spcBef>
                <a:spcPct val="20000"/>
              </a:spcBef>
              <a:spcAft>
                <a:spcPts val="600"/>
              </a:spcAft>
              <a:buClr>
                <a:schemeClr val="tx2"/>
              </a:buClr>
              <a:buSzPct val="70000"/>
              <a:buFont typeface="Wingdings 2" charset="2"/>
              <a:buChar char=""/>
            </a:pPr>
            <a:r>
              <a:rPr lang="en-US" sz="1200" err="1">
                <a:ln>
                  <a:solidFill>
                    <a:schemeClr val="bg1">
                      <a:lumMod val="75000"/>
                      <a:lumOff val="25000"/>
                      <a:alpha val="10000"/>
                    </a:schemeClr>
                  </a:solidFill>
                </a:ln>
                <a:solidFill>
                  <a:srgbClr val="ECECEC"/>
                </a:solidFill>
                <a:effectLst>
                  <a:outerShdw blurRad="9525" dist="25400" dir="14640000" algn="tl" rotWithShape="0">
                    <a:schemeClr val="bg1">
                      <a:alpha val="30000"/>
                    </a:schemeClr>
                  </a:outerShdw>
                </a:effectLst>
                <a:ea typeface="+mn-lt"/>
                <a:cs typeface="+mn-lt"/>
              </a:rPr>
              <a:t>AvgHemoglobin</a:t>
            </a:r>
            <a:r>
              <a:rPr lang="en-US" sz="1200">
                <a:ln>
                  <a:solidFill>
                    <a:schemeClr val="bg1">
                      <a:lumMod val="75000"/>
                      <a:lumOff val="25000"/>
                      <a:alpha val="10000"/>
                    </a:schemeClr>
                  </a:solidFill>
                </a:ln>
                <a:solidFill>
                  <a:srgbClr val="ECECEC"/>
                </a:solidFill>
                <a:effectLst>
                  <a:outerShdw blurRad="9525" dist="25400" dir="14640000" algn="tl" rotWithShape="0">
                    <a:schemeClr val="bg1">
                      <a:alpha val="30000"/>
                    </a:schemeClr>
                  </a:outerShdw>
                </a:effectLst>
                <a:ea typeface="+mn-lt"/>
                <a:cs typeface="+mn-lt"/>
              </a:rPr>
              <a:t>.</a:t>
            </a:r>
            <a:endParaRPr lang="en-US" sz="1200">
              <a:ln>
                <a:solidFill>
                  <a:prstClr val="black">
                    <a:lumMod val="75000"/>
                    <a:lumOff val="25000"/>
                    <a:alpha val="10000"/>
                  </a:prstClr>
                </a:solidFill>
              </a:ln>
              <a:solidFill>
                <a:srgbClr val="ECECEC"/>
              </a:solidFill>
              <a:effectLst>
                <a:outerShdw blurRad="9525" dist="25400" dir="14640000" algn="tl" rotWithShape="0">
                  <a:prstClr val="black">
                    <a:alpha val="30000"/>
                  </a:prstClr>
                </a:outerShdw>
              </a:effectLst>
              <a:ea typeface="+mn-lt"/>
              <a:cs typeface="+mn-lt"/>
            </a:endParaRPr>
          </a:p>
          <a:p>
            <a:pPr marL="342900" indent="-305435" algn="just" defTabSz="457200">
              <a:lnSpc>
                <a:spcPct val="110000"/>
              </a:lnSpc>
              <a:spcBef>
                <a:spcPct val="20000"/>
              </a:spcBef>
              <a:spcAft>
                <a:spcPts val="600"/>
              </a:spcAft>
              <a:buClr>
                <a:schemeClr val="tx2"/>
              </a:buClr>
              <a:buSzPct val="70000"/>
              <a:buFont typeface="Wingdings 2" charset="2"/>
              <a:buChar char=""/>
            </a:pPr>
            <a:r>
              <a:rPr lang="en-US" sz="1200">
                <a:ln>
                  <a:solidFill>
                    <a:schemeClr val="bg1">
                      <a:lumMod val="75000"/>
                      <a:lumOff val="25000"/>
                      <a:alpha val="10000"/>
                    </a:schemeClr>
                  </a:solidFill>
                </a:ln>
                <a:solidFill>
                  <a:srgbClr val="ECECEC"/>
                </a:solidFill>
                <a:effectLst>
                  <a:outerShdw blurRad="9525" dist="25400" dir="14640000" algn="tl" rotWithShape="0">
                    <a:schemeClr val="bg1">
                      <a:alpha val="30000"/>
                    </a:schemeClr>
                  </a:outerShdw>
                </a:effectLst>
                <a:ea typeface="+mn-lt"/>
                <a:cs typeface="+mn-lt"/>
              </a:rPr>
              <a:t>Bicarbonate.</a:t>
            </a:r>
            <a:endParaRPr lang="en-US" sz="1200">
              <a:ln>
                <a:solidFill>
                  <a:prstClr val="black">
                    <a:lumMod val="75000"/>
                    <a:lumOff val="25000"/>
                    <a:alpha val="10000"/>
                  </a:prstClr>
                </a:solidFill>
              </a:ln>
              <a:solidFill>
                <a:srgbClr val="ECECEC"/>
              </a:solidFill>
              <a:effectLst>
                <a:outerShdw blurRad="9525" dist="25400" dir="14640000" algn="tl" rotWithShape="0">
                  <a:prstClr val="black">
                    <a:alpha val="30000"/>
                  </a:prstClr>
                </a:outerShdw>
              </a:effectLst>
              <a:ea typeface="+mn-lt"/>
              <a:cs typeface="+mn-lt"/>
            </a:endParaRPr>
          </a:p>
        </p:txBody>
      </p:sp>
    </p:spTree>
    <p:extLst>
      <p:ext uri="{BB962C8B-B14F-4D97-AF65-F5344CB8AC3E}">
        <p14:creationId xmlns:p14="http://schemas.microsoft.com/office/powerpoint/2010/main" val="2540000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A1D33-75A4-D125-CF1A-F663A15418C7}"/>
              </a:ext>
            </a:extLst>
          </p:cNvPr>
          <p:cNvSpPr>
            <a:spLocks noGrp="1"/>
          </p:cNvSpPr>
          <p:nvPr>
            <p:ph type="title"/>
          </p:nvPr>
        </p:nvSpPr>
        <p:spPr/>
        <p:txBody>
          <a:bodyPr>
            <a:normAutofit/>
          </a:bodyPr>
          <a:lstStyle/>
          <a:p>
            <a:r>
              <a:rPr lang="en-US"/>
              <a:t>RF and SVM common errors analysis</a:t>
            </a:r>
            <a:endParaRPr lang="en-CA"/>
          </a:p>
        </p:txBody>
      </p:sp>
      <p:pic>
        <p:nvPicPr>
          <p:cNvPr id="3" name="Picture 2">
            <a:extLst>
              <a:ext uri="{FF2B5EF4-FFF2-40B4-BE49-F238E27FC236}">
                <a16:creationId xmlns:a16="http://schemas.microsoft.com/office/drawing/2014/main" id="{06463828-2C31-2A69-EA2D-C289372AC88C}"/>
              </a:ext>
            </a:extLst>
          </p:cNvPr>
          <p:cNvPicPr>
            <a:picLocks noChangeAspect="1"/>
          </p:cNvPicPr>
          <p:nvPr/>
        </p:nvPicPr>
        <p:blipFill>
          <a:blip r:embed="rId2"/>
          <a:stretch>
            <a:fillRect/>
          </a:stretch>
        </p:blipFill>
        <p:spPr>
          <a:xfrm>
            <a:off x="190217" y="2291009"/>
            <a:ext cx="3151936" cy="1447886"/>
          </a:xfrm>
          <a:prstGeom prst="rect">
            <a:avLst/>
          </a:prstGeom>
        </p:spPr>
      </p:pic>
      <p:pic>
        <p:nvPicPr>
          <p:cNvPr id="5" name="Picture 4">
            <a:extLst>
              <a:ext uri="{FF2B5EF4-FFF2-40B4-BE49-F238E27FC236}">
                <a16:creationId xmlns:a16="http://schemas.microsoft.com/office/drawing/2014/main" id="{D46D4B91-5E47-41F6-D3C8-FADB21209E75}"/>
              </a:ext>
            </a:extLst>
          </p:cNvPr>
          <p:cNvPicPr>
            <a:picLocks noChangeAspect="1"/>
          </p:cNvPicPr>
          <p:nvPr/>
        </p:nvPicPr>
        <p:blipFill>
          <a:blip r:embed="rId3"/>
          <a:stretch>
            <a:fillRect/>
          </a:stretch>
        </p:blipFill>
        <p:spPr>
          <a:xfrm>
            <a:off x="278859" y="4274981"/>
            <a:ext cx="2103893" cy="1973419"/>
          </a:xfrm>
          <a:prstGeom prst="rect">
            <a:avLst/>
          </a:prstGeom>
        </p:spPr>
      </p:pic>
      <p:sp>
        <p:nvSpPr>
          <p:cNvPr id="7" name="TextBox 6">
            <a:extLst>
              <a:ext uri="{FF2B5EF4-FFF2-40B4-BE49-F238E27FC236}">
                <a16:creationId xmlns:a16="http://schemas.microsoft.com/office/drawing/2014/main" id="{1D89F114-6B16-C828-85E9-F7575778153B}"/>
              </a:ext>
            </a:extLst>
          </p:cNvPr>
          <p:cNvSpPr txBox="1"/>
          <p:nvPr/>
        </p:nvSpPr>
        <p:spPr>
          <a:xfrm>
            <a:off x="4023406" y="2398068"/>
            <a:ext cx="7394545" cy="3139321"/>
          </a:xfrm>
          <a:prstGeom prst="rect">
            <a:avLst/>
          </a:prstGeom>
          <a:noFill/>
        </p:spPr>
        <p:txBody>
          <a:bodyPr wrap="square" lIns="91440" tIns="45720" rIns="91440" bIns="45720" rtlCol="0" anchor="t">
            <a:spAutoFit/>
          </a:bodyPr>
          <a:lstStyle/>
          <a:p>
            <a:pPr algn="just"/>
            <a:r>
              <a:rPr lang="en-US">
                <a:solidFill>
                  <a:srgbClr val="ECECEC"/>
                </a:solidFill>
                <a:ea typeface="+mn-lt"/>
                <a:cs typeface="+mn-lt"/>
              </a:rPr>
              <a:t>After testing models with similar features, we found that some features are more important than others for accurate classification. But three of these important features make it hard for the models to classify correctly.</a:t>
            </a:r>
            <a:endParaRPr lang="en-US"/>
          </a:p>
          <a:p>
            <a:pPr algn="just"/>
            <a:endParaRPr lang="en-US">
              <a:solidFill>
                <a:srgbClr val="ECECEC"/>
              </a:solidFill>
              <a:ea typeface="+mn-lt"/>
              <a:cs typeface="+mn-lt"/>
            </a:endParaRPr>
          </a:p>
          <a:p>
            <a:pPr algn="just"/>
            <a:r>
              <a:rPr lang="en-US">
                <a:solidFill>
                  <a:srgbClr val="ECECEC"/>
                </a:solidFill>
                <a:ea typeface="+mn-lt"/>
                <a:cs typeface="+mn-lt"/>
              </a:rPr>
              <a:t>Once we ignore the clearest classifications based on the most important features, it gets harder to tell how the models are classifying things.</a:t>
            </a:r>
          </a:p>
          <a:p>
            <a:pPr algn="just"/>
            <a:endParaRPr lang="en-US">
              <a:solidFill>
                <a:srgbClr val="ECECEC"/>
              </a:solidFill>
              <a:ea typeface="+mn-lt"/>
              <a:cs typeface="+mn-lt"/>
            </a:endParaRPr>
          </a:p>
          <a:p>
            <a:pPr algn="just"/>
            <a:r>
              <a:rPr lang="en-US">
                <a:solidFill>
                  <a:srgbClr val="ECECEC"/>
                </a:solidFill>
                <a:ea typeface="+mn-lt"/>
                <a:cs typeface="+mn-lt"/>
              </a:rPr>
              <a:t>Also, when there are unusual values in the important features, it makes it even trickier for the models to figure out the right classification.</a:t>
            </a:r>
          </a:p>
        </p:txBody>
      </p:sp>
      <p:sp>
        <p:nvSpPr>
          <p:cNvPr id="9" name="TextBox 8">
            <a:extLst>
              <a:ext uri="{FF2B5EF4-FFF2-40B4-BE49-F238E27FC236}">
                <a16:creationId xmlns:a16="http://schemas.microsoft.com/office/drawing/2014/main" id="{EF55F19C-C3D0-4F28-B091-B3010FF6CAB2}"/>
              </a:ext>
            </a:extLst>
          </p:cNvPr>
          <p:cNvSpPr txBox="1"/>
          <p:nvPr/>
        </p:nvSpPr>
        <p:spPr>
          <a:xfrm>
            <a:off x="382936" y="1869538"/>
            <a:ext cx="3235753" cy="369332"/>
          </a:xfrm>
          <a:prstGeom prst="rect">
            <a:avLst/>
          </a:prstGeom>
          <a:noFill/>
        </p:spPr>
        <p:txBody>
          <a:bodyPr wrap="square">
            <a:spAutoFit/>
          </a:bodyPr>
          <a:lstStyle/>
          <a:p>
            <a:r>
              <a:rPr lang="en-US"/>
              <a:t>RF important features</a:t>
            </a:r>
            <a:endParaRPr lang="en-CA"/>
          </a:p>
        </p:txBody>
      </p:sp>
      <p:sp>
        <p:nvSpPr>
          <p:cNvPr id="10" name="TextBox 9">
            <a:extLst>
              <a:ext uri="{FF2B5EF4-FFF2-40B4-BE49-F238E27FC236}">
                <a16:creationId xmlns:a16="http://schemas.microsoft.com/office/drawing/2014/main" id="{3533EA63-947E-587F-1F41-2616242D367E}"/>
              </a:ext>
            </a:extLst>
          </p:cNvPr>
          <p:cNvSpPr txBox="1"/>
          <p:nvPr/>
        </p:nvSpPr>
        <p:spPr>
          <a:xfrm>
            <a:off x="190217" y="3785098"/>
            <a:ext cx="3235753" cy="369332"/>
          </a:xfrm>
          <a:prstGeom prst="rect">
            <a:avLst/>
          </a:prstGeom>
          <a:noFill/>
        </p:spPr>
        <p:txBody>
          <a:bodyPr wrap="square">
            <a:spAutoFit/>
          </a:bodyPr>
          <a:lstStyle/>
          <a:p>
            <a:r>
              <a:rPr lang="en-US"/>
              <a:t>SVM important features</a:t>
            </a:r>
            <a:endParaRPr lang="en-CA"/>
          </a:p>
        </p:txBody>
      </p:sp>
    </p:spTree>
    <p:extLst>
      <p:ext uri="{BB962C8B-B14F-4D97-AF65-F5344CB8AC3E}">
        <p14:creationId xmlns:p14="http://schemas.microsoft.com/office/powerpoint/2010/main" val="2720699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D34C-CCAE-BDA5-6D6F-FD9F9E3FA180}"/>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Conclusions</a:t>
            </a:r>
          </a:p>
        </p:txBody>
      </p:sp>
      <p:graphicFrame>
        <p:nvGraphicFramePr>
          <p:cNvPr id="5" name="TextBox 2">
            <a:extLst>
              <a:ext uri="{FF2B5EF4-FFF2-40B4-BE49-F238E27FC236}">
                <a16:creationId xmlns:a16="http://schemas.microsoft.com/office/drawing/2014/main" id="{2DD41A9C-8BAC-8CCD-7F9E-4D1A7EB18295}"/>
              </a:ext>
            </a:extLst>
          </p:cNvPr>
          <p:cNvGraphicFramePr/>
          <p:nvPr>
            <p:extLst>
              <p:ext uri="{D42A27DB-BD31-4B8C-83A1-F6EECF244321}">
                <p14:modId xmlns:p14="http://schemas.microsoft.com/office/powerpoint/2010/main" val="14688688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0396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7D60-7859-A69A-B648-9631A8343DE0}"/>
              </a:ext>
            </a:extLst>
          </p:cNvPr>
          <p:cNvSpPr>
            <a:spLocks noGrp="1"/>
          </p:cNvSpPr>
          <p:nvPr>
            <p:ph type="title"/>
          </p:nvPr>
        </p:nvSpPr>
        <p:spPr>
          <a:xfrm>
            <a:off x="922554" y="84083"/>
            <a:ext cx="10353762" cy="1257300"/>
          </a:xfrm>
        </p:spPr>
        <p:txBody>
          <a:bodyPr/>
          <a:lstStyle/>
          <a:p>
            <a:r>
              <a:rPr lang="en-US"/>
              <a:t>References</a:t>
            </a:r>
            <a:endParaRPr lang="en-CA"/>
          </a:p>
        </p:txBody>
      </p:sp>
      <p:sp>
        <p:nvSpPr>
          <p:cNvPr id="4" name="TextBox 3">
            <a:extLst>
              <a:ext uri="{FF2B5EF4-FFF2-40B4-BE49-F238E27FC236}">
                <a16:creationId xmlns:a16="http://schemas.microsoft.com/office/drawing/2014/main" id="{03E9642C-9ED3-8C37-C40A-511F49943C59}"/>
              </a:ext>
            </a:extLst>
          </p:cNvPr>
          <p:cNvSpPr txBox="1"/>
          <p:nvPr/>
        </p:nvSpPr>
        <p:spPr>
          <a:xfrm>
            <a:off x="195448" y="1201406"/>
            <a:ext cx="11547541" cy="1600438"/>
          </a:xfrm>
          <a:prstGeom prst="rect">
            <a:avLst/>
          </a:prstGeom>
          <a:noFill/>
        </p:spPr>
        <p:txBody>
          <a:bodyPr wrap="square" lIns="91440" tIns="45720" rIns="91440" bIns="45720" anchor="t">
            <a:spAutoFit/>
          </a:bodyPr>
          <a:lstStyle/>
          <a:p>
            <a:pPr marL="914400" lvl="1" indent="-457200"/>
            <a:r>
              <a:rPr lang="en-CA" sz="1400" b="0" i="0">
                <a:effectLst/>
                <a:latin typeface="Arial Nova"/>
              </a:rPr>
              <a:t>Ruuska, Salla, Wilhelmiina Hämäläinen, Sari Kajava, Mikaela Mughal, Pekka Matilainen, and Jaakko Mononen. 2018. “Evaluation of the Confusion Matrix Method in the Validation of an Automated System for Measuring Feeding Behaviour of Cattle.” Behavioural Processes 148 (March): 56–62. doi:10.1016/j.beproc.2018.01.004.</a:t>
            </a:r>
          </a:p>
          <a:p>
            <a:pPr marL="914400" lvl="1" indent="-457200"/>
            <a:endParaRPr lang="en-CA" sz="1400">
              <a:ea typeface="+mn-lt"/>
              <a:cs typeface="+mn-lt"/>
            </a:endParaRPr>
          </a:p>
          <a:p>
            <a:pPr marL="914400" lvl="1" indent="-457200"/>
            <a:r>
              <a:rPr lang="en-CA" sz="1400">
                <a:ea typeface="+mn-lt"/>
                <a:cs typeface="+mn-lt"/>
              </a:rPr>
              <a:t>“1.3.5.10. Levene Test For Equality of Variances,” n.d., https://www.itl.nist.gov/div898/handbook/eda/section3/eda35a.htm#:~:text=Levene's%20test%20(%20Levene%201960)%20is,used%20to%20verify%20that%20assumption.).</a:t>
            </a:r>
            <a:endParaRPr lang="en-CA" sz="1400"/>
          </a:p>
        </p:txBody>
      </p:sp>
    </p:spTree>
    <p:extLst>
      <p:ext uri="{BB962C8B-B14F-4D97-AF65-F5344CB8AC3E}">
        <p14:creationId xmlns:p14="http://schemas.microsoft.com/office/powerpoint/2010/main" val="362431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601A-E5C7-795F-C7D4-A870E3A9C215}"/>
              </a:ext>
            </a:extLst>
          </p:cNvPr>
          <p:cNvSpPr>
            <a:spLocks noGrp="1"/>
          </p:cNvSpPr>
          <p:nvPr>
            <p:ph type="ctrTitle"/>
          </p:nvPr>
        </p:nvSpPr>
        <p:spPr/>
        <p:txBody>
          <a:bodyPr/>
          <a:lstStyle/>
          <a:p>
            <a:r>
              <a:rPr lang="en-US" sz="6000"/>
              <a:t>PHASE 2</a:t>
            </a:r>
            <a:br>
              <a:rPr lang="en-US"/>
            </a:br>
            <a:r>
              <a:rPr lang="en-US" sz="4000">
                <a:ln>
                  <a:solidFill>
                    <a:prstClr val="black">
                      <a:lumMod val="75000"/>
                      <a:lumOff val="25000"/>
                      <a:alpha val="10000"/>
                    </a:prstClr>
                  </a:solidFill>
                </a:ln>
                <a:effectLst>
                  <a:outerShdw blurRad="9525" dist="25400" dir="14640000" algn="tl" rotWithShape="0">
                    <a:prstClr val="black">
                      <a:alpha val="30000"/>
                    </a:prstClr>
                  </a:outerShdw>
                </a:effectLst>
              </a:rPr>
              <a:t>ERROR ANALYSIS</a:t>
            </a:r>
            <a:endParaRPr lang="en-CA" sz="4000"/>
          </a:p>
        </p:txBody>
      </p:sp>
    </p:spTree>
    <p:extLst>
      <p:ext uri="{BB962C8B-B14F-4D97-AF65-F5344CB8AC3E}">
        <p14:creationId xmlns:p14="http://schemas.microsoft.com/office/powerpoint/2010/main" val="288042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EE19-850F-5893-7CB1-8956092B3DE9}"/>
              </a:ext>
            </a:extLst>
          </p:cNvPr>
          <p:cNvSpPr>
            <a:spLocks noGrp="1"/>
          </p:cNvSpPr>
          <p:nvPr>
            <p:ph type="title"/>
          </p:nvPr>
        </p:nvSpPr>
        <p:spPr>
          <a:xfrm>
            <a:off x="913795" y="288758"/>
            <a:ext cx="10353762" cy="936458"/>
          </a:xfrm>
        </p:spPr>
        <p:txBody>
          <a:bodyPr/>
          <a:lstStyle/>
          <a:p>
            <a:r>
              <a:rPr lang="en-US"/>
              <a:t>Abstract</a:t>
            </a:r>
            <a:endParaRPr lang="en-CA"/>
          </a:p>
        </p:txBody>
      </p:sp>
      <p:sp>
        <p:nvSpPr>
          <p:cNvPr id="5" name="TextBox 4">
            <a:extLst>
              <a:ext uri="{FF2B5EF4-FFF2-40B4-BE49-F238E27FC236}">
                <a16:creationId xmlns:a16="http://schemas.microsoft.com/office/drawing/2014/main" id="{32700384-BA1C-BFD2-1440-CD03B21F9E44}"/>
              </a:ext>
            </a:extLst>
          </p:cNvPr>
          <p:cNvSpPr txBox="1"/>
          <p:nvPr/>
        </p:nvSpPr>
        <p:spPr>
          <a:xfrm>
            <a:off x="551447" y="1303421"/>
            <a:ext cx="1108910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solidFill>
                  <a:srgbClr val="ECECEC"/>
                </a:solidFill>
                <a:ea typeface="+mn-lt"/>
                <a:cs typeface="+mn-lt"/>
              </a:rPr>
              <a:t>The goal of this project is to examine the errors made by machine learning models, focusing on understanding where and why misclassifications happen. We'll be working with data on patients admitted to the ICU due to heart-related issues.</a:t>
            </a:r>
            <a:endParaRPr lang="en-US"/>
          </a:p>
          <a:p>
            <a:pPr algn="just"/>
            <a:endParaRPr lang="en-US" sz="1600">
              <a:solidFill>
                <a:srgbClr val="ECECEC"/>
              </a:solidFill>
              <a:ea typeface="+mn-lt"/>
              <a:cs typeface="+mn-lt"/>
            </a:endParaRPr>
          </a:p>
          <a:p>
            <a:pPr algn="just"/>
            <a:r>
              <a:rPr lang="en-US" sz="1600">
                <a:solidFill>
                  <a:srgbClr val="ECECEC"/>
                </a:solidFill>
                <a:ea typeface="+mn-lt"/>
                <a:cs typeface="+mn-lt"/>
              </a:rPr>
              <a:t>The objective of the analysis is twofold: first, to predict the risk of death for these patients within 28 days of ICU admission, and second, to identify which features are most important in making these predictions.</a:t>
            </a:r>
          </a:p>
        </p:txBody>
      </p:sp>
      <p:sp>
        <p:nvSpPr>
          <p:cNvPr id="7" name="TextBox 6">
            <a:extLst>
              <a:ext uri="{FF2B5EF4-FFF2-40B4-BE49-F238E27FC236}">
                <a16:creationId xmlns:a16="http://schemas.microsoft.com/office/drawing/2014/main" id="{0005AB06-E53A-8821-CFFB-EC17B81F9027}"/>
              </a:ext>
            </a:extLst>
          </p:cNvPr>
          <p:cNvSpPr txBox="1"/>
          <p:nvPr/>
        </p:nvSpPr>
        <p:spPr>
          <a:xfrm>
            <a:off x="551447" y="2857500"/>
            <a:ext cx="110891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solidFill>
                  <a:srgbClr val="ECECEC"/>
                </a:solidFill>
                <a:ea typeface="+mn-lt"/>
                <a:cs typeface="+mn-lt"/>
              </a:rPr>
              <a:t>After cleaning the data for MIMIC-IV, we have a tidy dataset from phase 1 with 34 features and 3406 observations. This cleaned data will serve as input for our models. Our plan is to evaluate the performance of Random Forest (RF) and Support Vector Machine (SVM) models.</a:t>
            </a:r>
            <a:endParaRPr lang="en-US"/>
          </a:p>
          <a:p>
            <a:pPr algn="just"/>
            <a:endParaRPr lang="en-US" sz="1600">
              <a:solidFill>
                <a:srgbClr val="ECECEC"/>
              </a:solidFill>
              <a:ea typeface="+mn-lt"/>
              <a:cs typeface="+mn-lt"/>
            </a:endParaRPr>
          </a:p>
          <a:p>
            <a:pPr algn="just"/>
            <a:r>
              <a:rPr lang="en-US" sz="1600">
                <a:solidFill>
                  <a:srgbClr val="ECECEC"/>
                </a:solidFill>
                <a:ea typeface="+mn-lt"/>
                <a:cs typeface="+mn-lt"/>
              </a:rPr>
              <a:t>Following model evaluation, we'll delve into the relationship between incorrect classifications and the actual ones. Our aim is to uncover patterns and differences in these classifications.</a:t>
            </a:r>
            <a:endParaRPr lang="en-US" sz="1600">
              <a:ea typeface="+mn-lt"/>
              <a:cs typeface="+mn-lt"/>
            </a:endParaRPr>
          </a:p>
        </p:txBody>
      </p:sp>
      <p:sp>
        <p:nvSpPr>
          <p:cNvPr id="8" name="TextBox 7">
            <a:extLst>
              <a:ext uri="{FF2B5EF4-FFF2-40B4-BE49-F238E27FC236}">
                <a16:creationId xmlns:a16="http://schemas.microsoft.com/office/drawing/2014/main" id="{CA6E3A3E-F69F-0AB8-EEC0-74A3C1B38419}"/>
              </a:ext>
            </a:extLst>
          </p:cNvPr>
          <p:cNvSpPr txBox="1"/>
          <p:nvPr/>
        </p:nvSpPr>
        <p:spPr>
          <a:xfrm>
            <a:off x="551447" y="4802605"/>
            <a:ext cx="554455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b="1">
                <a:solidFill>
                  <a:srgbClr val="ECECEC"/>
                </a:solidFill>
                <a:latin typeface="Arial Nova"/>
                <a:cs typeface="Segoe UI"/>
              </a:rPr>
              <a:t>To compare the models:</a:t>
            </a:r>
            <a:endParaRPr lang="en-US" sz="1400" b="1">
              <a:latin typeface="Arial Nova"/>
              <a:cs typeface="Segoe UI"/>
            </a:endParaRPr>
          </a:p>
          <a:p>
            <a:pPr marL="285750" indent="-285750" algn="just">
              <a:buFont typeface="Wingdings"/>
              <a:buChar char="ü"/>
            </a:pPr>
            <a:r>
              <a:rPr lang="en-US" sz="1400">
                <a:solidFill>
                  <a:srgbClr val="ECECEC"/>
                </a:solidFill>
                <a:latin typeface="Arial Nova"/>
                <a:cs typeface="Segoe UI"/>
              </a:rPr>
              <a:t>We'll first run RF and SVM using all the features in our dataset.</a:t>
            </a:r>
            <a:endParaRPr lang="en-US" sz="1400">
              <a:latin typeface="Arial Nova"/>
              <a:cs typeface="Segoe UI"/>
            </a:endParaRPr>
          </a:p>
          <a:p>
            <a:pPr marL="285750" indent="-285750" algn="just">
              <a:buFont typeface="Wingdings"/>
              <a:buChar char="ü"/>
            </a:pPr>
            <a:r>
              <a:rPr lang="en-US" sz="1400">
                <a:solidFill>
                  <a:srgbClr val="ECECEC"/>
                </a:solidFill>
                <a:latin typeface="Arial Nova"/>
                <a:cs typeface="Segoe UI"/>
              </a:rPr>
              <a:t>Then, we'll pick out the most important features for each model using Pareto analysis and find the ones they have in common.</a:t>
            </a:r>
            <a:endParaRPr lang="en-US" sz="1400">
              <a:latin typeface="Arial Nova"/>
              <a:cs typeface="Segoe UI"/>
            </a:endParaRPr>
          </a:p>
          <a:p>
            <a:pPr marL="285750" indent="-285750" algn="just">
              <a:buFont typeface="Wingdings"/>
              <a:buChar char="ü"/>
            </a:pPr>
            <a:r>
              <a:rPr lang="en-US" sz="1400">
                <a:solidFill>
                  <a:srgbClr val="ECECEC"/>
                </a:solidFill>
                <a:latin typeface="Arial Nova"/>
                <a:cs typeface="Segoe UI"/>
              </a:rPr>
              <a:t>After finding the important features shared by both RF and SVM, we'll rerun the models using only these features. We'll call this set of features "MUST."</a:t>
            </a:r>
            <a:endParaRPr lang="en-US" sz="1400">
              <a:latin typeface="Arial Nova"/>
              <a:cs typeface="Segoe UI"/>
            </a:endParaRPr>
          </a:p>
        </p:txBody>
      </p:sp>
      <p:sp>
        <p:nvSpPr>
          <p:cNvPr id="9" name="TextBox 8">
            <a:extLst>
              <a:ext uri="{FF2B5EF4-FFF2-40B4-BE49-F238E27FC236}">
                <a16:creationId xmlns:a16="http://schemas.microsoft.com/office/drawing/2014/main" id="{EB8694A7-D686-165A-C7E2-E80A9CD6657B}"/>
              </a:ext>
            </a:extLst>
          </p:cNvPr>
          <p:cNvSpPr txBox="1"/>
          <p:nvPr/>
        </p:nvSpPr>
        <p:spPr>
          <a:xfrm>
            <a:off x="7048500" y="4802605"/>
            <a:ext cx="459205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Nova"/>
                <a:cs typeface="Segoe UI"/>
              </a:rPr>
              <a:t>Steps used to uncover error patterns:</a:t>
            </a:r>
          </a:p>
          <a:p>
            <a:pPr marL="342900" indent="-342900">
              <a:buAutoNum type="arabicPeriod"/>
            </a:pPr>
            <a:r>
              <a:rPr lang="en-US" sz="1400">
                <a:latin typeface="Arial Nova"/>
                <a:cs typeface="Arial"/>
              </a:rPr>
              <a:t>Identify wrong prediction cases</a:t>
            </a:r>
          </a:p>
          <a:p>
            <a:pPr marL="342900" indent="-342900">
              <a:buAutoNum type="arabicPeriod"/>
            </a:pPr>
            <a:r>
              <a:rPr lang="en-US" sz="1400">
                <a:latin typeface="Arial Nova"/>
                <a:cs typeface="Arial"/>
              </a:rPr>
              <a:t>Extract relevant features</a:t>
            </a:r>
          </a:p>
          <a:p>
            <a:pPr marL="342900" indent="-342900">
              <a:buAutoNum type="arabicPeriod"/>
            </a:pPr>
            <a:r>
              <a:rPr lang="en-US" sz="1400">
                <a:latin typeface="Arial Nova"/>
                <a:cs typeface="Arial"/>
              </a:rPr>
              <a:t>Error pattern analysis</a:t>
            </a:r>
          </a:p>
          <a:p>
            <a:pPr marL="342900" indent="-342900">
              <a:buAutoNum type="arabicPeriod"/>
            </a:pPr>
            <a:r>
              <a:rPr lang="en-US" sz="1400">
                <a:latin typeface="Arial Nova"/>
                <a:cs typeface="Arial"/>
              </a:rPr>
              <a:t>Statistical tests</a:t>
            </a:r>
          </a:p>
          <a:p>
            <a:pPr marL="342900" indent="-342900" algn="l">
              <a:buAutoNum type="arabicPeriod"/>
            </a:pPr>
            <a:r>
              <a:rPr lang="en-US" sz="1400">
                <a:latin typeface="Arial Nova"/>
                <a:cs typeface="Arial"/>
              </a:rPr>
              <a:t>Visualization</a:t>
            </a:r>
            <a:endParaRPr lang="en-US" sz="1400">
              <a:latin typeface="Arial Nova"/>
            </a:endParaRPr>
          </a:p>
        </p:txBody>
      </p:sp>
    </p:spTree>
    <p:extLst>
      <p:ext uri="{BB962C8B-B14F-4D97-AF65-F5344CB8AC3E}">
        <p14:creationId xmlns:p14="http://schemas.microsoft.com/office/powerpoint/2010/main" val="88839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4E9A011-9A76-8BAA-0DFA-0EE9051A2998}"/>
              </a:ext>
            </a:extLst>
          </p:cNvPr>
          <p:cNvGraphicFramePr/>
          <p:nvPr>
            <p:extLst>
              <p:ext uri="{D42A27DB-BD31-4B8C-83A1-F6EECF244321}">
                <p14:modId xmlns:p14="http://schemas.microsoft.com/office/powerpoint/2010/main" val="188368181"/>
              </p:ext>
            </p:extLst>
          </p:nvPr>
        </p:nvGraphicFramePr>
        <p:xfrm>
          <a:off x="1817157" y="1041532"/>
          <a:ext cx="8220479" cy="373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736B08B5-859B-79EB-BD57-AC0B438BAEC6}"/>
              </a:ext>
            </a:extLst>
          </p:cNvPr>
          <p:cNvSpPr>
            <a:spLocks noGrp="1"/>
          </p:cNvSpPr>
          <p:nvPr>
            <p:ph type="title"/>
          </p:nvPr>
        </p:nvSpPr>
        <p:spPr>
          <a:xfrm>
            <a:off x="77821" y="10194"/>
            <a:ext cx="12114179" cy="1370605"/>
          </a:xfrm>
        </p:spPr>
        <p:txBody>
          <a:bodyPr vert="horz" lIns="91440" tIns="45720" rIns="91440" bIns="45720" rtlCol="0" anchor="ctr">
            <a:normAutofit/>
          </a:bodyPr>
          <a:lstStyle/>
          <a:p>
            <a:pPr algn="l"/>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Section 2: Model Performance</a:t>
            </a:r>
            <a:b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br>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What is result of running </a:t>
            </a:r>
            <a:r>
              <a:rPr lang="en-US" sz="2300" b="1" kern="1200">
                <a:ln>
                  <a:solidFill>
                    <a:schemeClr val="bg1">
                      <a:lumMod val="75000"/>
                      <a:lumOff val="25000"/>
                      <a:alpha val="10000"/>
                    </a:schemeClr>
                  </a:solidFill>
                </a:ln>
                <a:solidFill>
                  <a:schemeClr val="accent6"/>
                </a:solidFill>
                <a:effectLst>
                  <a:outerShdw blurRad="9525" dist="25400" dir="14640000" algn="tl" rotWithShape="0">
                    <a:schemeClr val="bg1">
                      <a:alpha val="30000"/>
                    </a:schemeClr>
                  </a:outerShdw>
                </a:effectLst>
                <a:latin typeface="+mj-lt"/>
                <a:ea typeface="+mj-ea"/>
                <a:cs typeface="Trebuchet MS"/>
              </a:rPr>
              <a:t>same model </a:t>
            </a:r>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with </a:t>
            </a:r>
            <a:r>
              <a:rPr lang="en-US" sz="2300" b="1" kern="1200">
                <a:ln>
                  <a:solidFill>
                    <a:schemeClr val="bg1">
                      <a:lumMod val="75000"/>
                      <a:lumOff val="25000"/>
                      <a:alpha val="10000"/>
                    </a:schemeClr>
                  </a:solidFill>
                </a:ln>
                <a:solidFill>
                  <a:schemeClr val="accent6"/>
                </a:solidFill>
                <a:effectLst>
                  <a:outerShdw blurRad="9525" dist="25400" dir="14640000" algn="tl" rotWithShape="0">
                    <a:schemeClr val="bg1">
                      <a:alpha val="30000"/>
                    </a:schemeClr>
                  </a:outerShdw>
                </a:effectLst>
                <a:latin typeface="+mj-lt"/>
                <a:ea typeface="+mj-ea"/>
                <a:cs typeface="Trebuchet MS"/>
              </a:rPr>
              <a:t>different features</a:t>
            </a:r>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a:t>
            </a:r>
            <a:b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br>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Which are key variables for Random Forest?</a:t>
            </a:r>
          </a:p>
        </p:txBody>
      </p:sp>
      <p:pic>
        <p:nvPicPr>
          <p:cNvPr id="2" name="Picture 1">
            <a:extLst>
              <a:ext uri="{FF2B5EF4-FFF2-40B4-BE49-F238E27FC236}">
                <a16:creationId xmlns:a16="http://schemas.microsoft.com/office/drawing/2014/main" id="{762598B4-DBD8-F084-D47D-620A6DA7602A}"/>
              </a:ext>
            </a:extLst>
          </p:cNvPr>
          <p:cNvPicPr>
            <a:picLocks noChangeAspect="1"/>
          </p:cNvPicPr>
          <p:nvPr/>
        </p:nvPicPr>
        <p:blipFill>
          <a:blip r:embed="rId7"/>
          <a:stretch>
            <a:fillRect/>
          </a:stretch>
        </p:blipFill>
        <p:spPr>
          <a:xfrm>
            <a:off x="4034884" y="1581781"/>
            <a:ext cx="3329859" cy="2666834"/>
          </a:xfrm>
          <a:prstGeom prst="rect">
            <a:avLst/>
          </a:prstGeom>
          <a:solidFill>
            <a:schemeClr val="tx1"/>
          </a:solidFill>
        </p:spPr>
      </p:pic>
      <p:sp>
        <p:nvSpPr>
          <p:cNvPr id="3" name="TextBox 2">
            <a:extLst>
              <a:ext uri="{FF2B5EF4-FFF2-40B4-BE49-F238E27FC236}">
                <a16:creationId xmlns:a16="http://schemas.microsoft.com/office/drawing/2014/main" id="{BC434543-6E48-0045-DB68-BED822D7549D}"/>
              </a:ext>
            </a:extLst>
          </p:cNvPr>
          <p:cNvSpPr txBox="1"/>
          <p:nvPr/>
        </p:nvSpPr>
        <p:spPr>
          <a:xfrm>
            <a:off x="2755724" y="4775754"/>
            <a:ext cx="6881784" cy="2031325"/>
          </a:xfrm>
          <a:prstGeom prst="rect">
            <a:avLst/>
          </a:prstGeom>
          <a:noFill/>
        </p:spPr>
        <p:txBody>
          <a:bodyPr wrap="square" lIns="91440" tIns="45720" rIns="91440" bIns="45720" rtlCol="0" anchor="t">
            <a:spAutoFit/>
          </a:bodyPr>
          <a:lstStyle/>
          <a:p>
            <a:pPr algn="just"/>
            <a:r>
              <a:rPr lang="en-US"/>
              <a:t>After running Random Forest with ALL features and with different features selecting key features with pareto law 20 variables were discarded and the loss of accuracy was 1%. The 1% impact is on predicting alive precision, but model still balance in all metrics.</a:t>
            </a:r>
          </a:p>
          <a:p>
            <a:endParaRPr lang="en-US"/>
          </a:p>
          <a:p>
            <a:r>
              <a:rPr lang="en-US"/>
              <a:t>Model behavior still good and loss of accuracy is low when selecting appropriate variables to remove.</a:t>
            </a:r>
            <a:endParaRPr lang="en-CA"/>
          </a:p>
        </p:txBody>
      </p:sp>
      <p:pic>
        <p:nvPicPr>
          <p:cNvPr id="1026" name="Picture 2">
            <a:extLst>
              <a:ext uri="{FF2B5EF4-FFF2-40B4-BE49-F238E27FC236}">
                <a16:creationId xmlns:a16="http://schemas.microsoft.com/office/drawing/2014/main" id="{4E2B5C2F-C019-708D-177A-6AE1E3A9EB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102" y="2167743"/>
            <a:ext cx="1768630" cy="26668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DE98B4-436B-29B7-F98E-B5F0EC2C45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1696" y="2167743"/>
            <a:ext cx="1768630" cy="2666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D93B08-C4C8-04A3-DD3C-ECBE8FB441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102" y="4944850"/>
            <a:ext cx="1768630" cy="1485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6567A82-4CFD-0C27-77DA-A79BCD3FE093}"/>
              </a:ext>
            </a:extLst>
          </p:cNvPr>
          <p:cNvPicPr>
            <a:picLocks noChangeAspect="1"/>
          </p:cNvPicPr>
          <p:nvPr/>
        </p:nvPicPr>
        <p:blipFill>
          <a:blip r:embed="rId11"/>
          <a:stretch>
            <a:fillRect/>
          </a:stretch>
        </p:blipFill>
        <p:spPr>
          <a:xfrm>
            <a:off x="9781696" y="4944850"/>
            <a:ext cx="1827897" cy="1534983"/>
          </a:xfrm>
          <a:prstGeom prst="rect">
            <a:avLst/>
          </a:prstGeom>
        </p:spPr>
      </p:pic>
      <p:pic>
        <p:nvPicPr>
          <p:cNvPr id="8" name="Picture 7">
            <a:extLst>
              <a:ext uri="{FF2B5EF4-FFF2-40B4-BE49-F238E27FC236}">
                <a16:creationId xmlns:a16="http://schemas.microsoft.com/office/drawing/2014/main" id="{A18D9784-7D28-CE7E-4A05-35BE699CB657}"/>
              </a:ext>
            </a:extLst>
          </p:cNvPr>
          <p:cNvPicPr>
            <a:picLocks noChangeAspect="1"/>
          </p:cNvPicPr>
          <p:nvPr/>
        </p:nvPicPr>
        <p:blipFill>
          <a:blip r:embed="rId12"/>
          <a:stretch>
            <a:fillRect/>
          </a:stretch>
        </p:blipFill>
        <p:spPr>
          <a:xfrm>
            <a:off x="303251" y="1297994"/>
            <a:ext cx="2099481" cy="814614"/>
          </a:xfrm>
          <a:prstGeom prst="rect">
            <a:avLst/>
          </a:prstGeom>
        </p:spPr>
      </p:pic>
      <p:pic>
        <p:nvPicPr>
          <p:cNvPr id="9" name="Picture 8">
            <a:extLst>
              <a:ext uri="{FF2B5EF4-FFF2-40B4-BE49-F238E27FC236}">
                <a16:creationId xmlns:a16="http://schemas.microsoft.com/office/drawing/2014/main" id="{3343A66B-39F7-1F3A-3227-ED830938B248}"/>
              </a:ext>
            </a:extLst>
          </p:cNvPr>
          <p:cNvPicPr>
            <a:picLocks noChangeAspect="1"/>
          </p:cNvPicPr>
          <p:nvPr/>
        </p:nvPicPr>
        <p:blipFill>
          <a:blip r:embed="rId13"/>
          <a:stretch>
            <a:fillRect/>
          </a:stretch>
        </p:blipFill>
        <p:spPr>
          <a:xfrm>
            <a:off x="9781696" y="1297994"/>
            <a:ext cx="2104102" cy="814615"/>
          </a:xfrm>
          <a:prstGeom prst="rect">
            <a:avLst/>
          </a:prstGeom>
        </p:spPr>
      </p:pic>
    </p:spTree>
    <p:extLst>
      <p:ext uri="{BB962C8B-B14F-4D97-AF65-F5344CB8AC3E}">
        <p14:creationId xmlns:p14="http://schemas.microsoft.com/office/powerpoint/2010/main" val="2921868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4E9A011-9A76-8BAA-0DFA-0EE9051A2998}"/>
              </a:ext>
            </a:extLst>
          </p:cNvPr>
          <p:cNvGraphicFramePr/>
          <p:nvPr>
            <p:extLst>
              <p:ext uri="{D42A27DB-BD31-4B8C-83A1-F6EECF244321}">
                <p14:modId xmlns:p14="http://schemas.microsoft.com/office/powerpoint/2010/main" val="2718352837"/>
              </p:ext>
            </p:extLst>
          </p:nvPr>
        </p:nvGraphicFramePr>
        <p:xfrm>
          <a:off x="75654" y="1354819"/>
          <a:ext cx="7823203" cy="3857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736B08B5-859B-79EB-BD57-AC0B438BAEC6}"/>
              </a:ext>
            </a:extLst>
          </p:cNvPr>
          <p:cNvSpPr>
            <a:spLocks noGrp="1"/>
          </p:cNvSpPr>
          <p:nvPr>
            <p:ph type="title"/>
          </p:nvPr>
        </p:nvSpPr>
        <p:spPr>
          <a:xfrm>
            <a:off x="77821" y="10194"/>
            <a:ext cx="12114179" cy="1370605"/>
          </a:xfrm>
        </p:spPr>
        <p:txBody>
          <a:bodyPr vert="horz" lIns="91440" tIns="45720" rIns="91440" bIns="45720" rtlCol="0" anchor="ctr">
            <a:normAutofit/>
          </a:bodyPr>
          <a:lstStyle/>
          <a:p>
            <a:pPr algn="l"/>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Section 2: Model Performance</a:t>
            </a:r>
            <a:b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br>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What is result of running </a:t>
            </a:r>
            <a:r>
              <a:rPr lang="en-US" sz="2300" b="1" kern="1200">
                <a:ln>
                  <a:solidFill>
                    <a:schemeClr val="bg1">
                      <a:lumMod val="75000"/>
                      <a:lumOff val="25000"/>
                      <a:alpha val="10000"/>
                    </a:schemeClr>
                  </a:solidFill>
                </a:ln>
                <a:solidFill>
                  <a:schemeClr val="accent6"/>
                </a:solidFill>
                <a:effectLst>
                  <a:outerShdw blurRad="9525" dist="25400" dir="14640000" algn="tl" rotWithShape="0">
                    <a:schemeClr val="bg1">
                      <a:alpha val="30000"/>
                    </a:schemeClr>
                  </a:outerShdw>
                </a:effectLst>
                <a:latin typeface="+mj-lt"/>
                <a:ea typeface="+mj-ea"/>
                <a:cs typeface="Trebuchet MS"/>
              </a:rPr>
              <a:t>2 models </a:t>
            </a:r>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with </a:t>
            </a:r>
            <a:r>
              <a:rPr lang="en-US" sz="2300" b="1" kern="1200">
                <a:ln>
                  <a:solidFill>
                    <a:schemeClr val="bg1">
                      <a:lumMod val="75000"/>
                      <a:lumOff val="25000"/>
                      <a:alpha val="10000"/>
                    </a:schemeClr>
                  </a:solidFill>
                </a:ln>
                <a:solidFill>
                  <a:schemeClr val="accent6"/>
                </a:solidFill>
                <a:effectLst>
                  <a:outerShdw blurRad="9525" dist="25400" dir="14640000" algn="tl" rotWithShape="0">
                    <a:schemeClr val="bg1">
                      <a:alpha val="30000"/>
                    </a:schemeClr>
                  </a:outerShdw>
                </a:effectLst>
                <a:latin typeface="+mj-lt"/>
                <a:ea typeface="+mj-ea"/>
                <a:cs typeface="Trebuchet MS"/>
              </a:rPr>
              <a:t>same features</a:t>
            </a:r>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a:t>
            </a:r>
            <a:b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br>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Which are key variables for Random Forest?</a:t>
            </a:r>
          </a:p>
        </p:txBody>
      </p:sp>
      <p:sp>
        <p:nvSpPr>
          <p:cNvPr id="14" name="TextBox 13">
            <a:extLst>
              <a:ext uri="{FF2B5EF4-FFF2-40B4-BE49-F238E27FC236}">
                <a16:creationId xmlns:a16="http://schemas.microsoft.com/office/drawing/2014/main" id="{1502E839-4CA1-A595-AF63-3472786B415B}"/>
              </a:ext>
            </a:extLst>
          </p:cNvPr>
          <p:cNvSpPr txBox="1"/>
          <p:nvPr/>
        </p:nvSpPr>
        <p:spPr>
          <a:xfrm>
            <a:off x="247509" y="4810376"/>
            <a:ext cx="7332429" cy="1754326"/>
          </a:xfrm>
          <a:prstGeom prst="rect">
            <a:avLst/>
          </a:prstGeom>
          <a:solidFill>
            <a:schemeClr val="bg1">
              <a:lumMod val="50000"/>
              <a:lumOff val="50000"/>
            </a:schemeClr>
          </a:solidFill>
        </p:spPr>
        <p:txBody>
          <a:bodyPr wrap="square" rtlCol="0">
            <a:spAutoFit/>
          </a:bodyPr>
          <a:lstStyle/>
          <a:p>
            <a:pPr algn="just"/>
            <a:r>
              <a:rPr lang="en-US"/>
              <a:t>Each model rate features in a different order and some of pareto features are in both models.</a:t>
            </a:r>
          </a:p>
          <a:p>
            <a:pPr algn="just"/>
            <a:endParaRPr lang="en-US"/>
          </a:p>
          <a:p>
            <a:pPr algn="just"/>
            <a:r>
              <a:rPr lang="en-US"/>
              <a:t>SVM accuracy is 1% better in macro and weighted avg. We notice that because sample is balance, as we can see in support, weighted is going to be same as macro. </a:t>
            </a:r>
            <a:endParaRPr lang="en-CA"/>
          </a:p>
        </p:txBody>
      </p:sp>
      <p:sp>
        <p:nvSpPr>
          <p:cNvPr id="7" name="Rectangle 6">
            <a:extLst>
              <a:ext uri="{FF2B5EF4-FFF2-40B4-BE49-F238E27FC236}">
                <a16:creationId xmlns:a16="http://schemas.microsoft.com/office/drawing/2014/main" id="{1062FD9C-121D-6847-3547-D4A11EFB7AC1}"/>
              </a:ext>
            </a:extLst>
          </p:cNvPr>
          <p:cNvSpPr/>
          <p:nvPr/>
        </p:nvSpPr>
        <p:spPr>
          <a:xfrm>
            <a:off x="8318008" y="206042"/>
            <a:ext cx="3816491" cy="264255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RF</a:t>
            </a:r>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CA"/>
          </a:p>
        </p:txBody>
      </p:sp>
      <p:pic>
        <p:nvPicPr>
          <p:cNvPr id="2" name="Picture 1">
            <a:extLst>
              <a:ext uri="{FF2B5EF4-FFF2-40B4-BE49-F238E27FC236}">
                <a16:creationId xmlns:a16="http://schemas.microsoft.com/office/drawing/2014/main" id="{762598B4-DBD8-F084-D47D-620A6DA7602A}"/>
              </a:ext>
            </a:extLst>
          </p:cNvPr>
          <p:cNvPicPr>
            <a:picLocks noChangeAspect="1"/>
          </p:cNvPicPr>
          <p:nvPr/>
        </p:nvPicPr>
        <p:blipFill>
          <a:blip r:embed="rId7"/>
          <a:stretch>
            <a:fillRect/>
          </a:stretch>
        </p:blipFill>
        <p:spPr>
          <a:xfrm>
            <a:off x="10226254" y="598777"/>
            <a:ext cx="1559051" cy="1248621"/>
          </a:xfrm>
          <a:prstGeom prst="rect">
            <a:avLst/>
          </a:prstGeom>
          <a:solidFill>
            <a:schemeClr val="tx1"/>
          </a:solidFill>
        </p:spPr>
      </p:pic>
      <p:pic>
        <p:nvPicPr>
          <p:cNvPr id="1026" name="Picture 2">
            <a:extLst>
              <a:ext uri="{FF2B5EF4-FFF2-40B4-BE49-F238E27FC236}">
                <a16:creationId xmlns:a16="http://schemas.microsoft.com/office/drawing/2014/main" id="{4E2B5C2F-C019-708D-177A-6AE1E3A9EB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4529" y="586456"/>
            <a:ext cx="1465744" cy="22101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18D9784-7D28-CE7E-4A05-35BE699CB657}"/>
              </a:ext>
            </a:extLst>
          </p:cNvPr>
          <p:cNvPicPr>
            <a:picLocks noChangeAspect="1"/>
          </p:cNvPicPr>
          <p:nvPr/>
        </p:nvPicPr>
        <p:blipFill>
          <a:blip r:embed="rId9"/>
          <a:stretch>
            <a:fillRect/>
          </a:stretch>
        </p:blipFill>
        <p:spPr>
          <a:xfrm>
            <a:off x="10226254" y="1886462"/>
            <a:ext cx="1821875" cy="706901"/>
          </a:xfrm>
          <a:prstGeom prst="rect">
            <a:avLst/>
          </a:prstGeom>
        </p:spPr>
      </p:pic>
      <p:sp>
        <p:nvSpPr>
          <p:cNvPr id="9" name="Rectangle 8">
            <a:extLst>
              <a:ext uri="{FF2B5EF4-FFF2-40B4-BE49-F238E27FC236}">
                <a16:creationId xmlns:a16="http://schemas.microsoft.com/office/drawing/2014/main" id="{372374D2-8D2C-A1AE-43BE-0568ECF327D7}"/>
              </a:ext>
            </a:extLst>
          </p:cNvPr>
          <p:cNvSpPr/>
          <p:nvPr/>
        </p:nvSpPr>
        <p:spPr>
          <a:xfrm>
            <a:off x="8318008" y="3044445"/>
            <a:ext cx="3816491" cy="2642555"/>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SVM</a:t>
            </a:r>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CA"/>
          </a:p>
        </p:txBody>
      </p:sp>
      <p:pic>
        <p:nvPicPr>
          <p:cNvPr id="10" name="Picture 9">
            <a:extLst>
              <a:ext uri="{FF2B5EF4-FFF2-40B4-BE49-F238E27FC236}">
                <a16:creationId xmlns:a16="http://schemas.microsoft.com/office/drawing/2014/main" id="{FF0ADE62-9509-95D7-A7B1-272399FCAAB0}"/>
              </a:ext>
            </a:extLst>
          </p:cNvPr>
          <p:cNvPicPr>
            <a:picLocks noChangeAspect="1"/>
          </p:cNvPicPr>
          <p:nvPr/>
        </p:nvPicPr>
        <p:blipFill>
          <a:blip r:embed="rId10"/>
          <a:stretch>
            <a:fillRect/>
          </a:stretch>
        </p:blipFill>
        <p:spPr>
          <a:xfrm>
            <a:off x="10177700" y="4324014"/>
            <a:ext cx="1870430" cy="714965"/>
          </a:xfrm>
          <a:prstGeom prst="rect">
            <a:avLst/>
          </a:prstGeom>
        </p:spPr>
      </p:pic>
      <p:pic>
        <p:nvPicPr>
          <p:cNvPr id="11" name="Picture 10">
            <a:extLst>
              <a:ext uri="{FF2B5EF4-FFF2-40B4-BE49-F238E27FC236}">
                <a16:creationId xmlns:a16="http://schemas.microsoft.com/office/drawing/2014/main" id="{37474AA9-2F91-2A64-6AC4-2587F7F05A01}"/>
              </a:ext>
            </a:extLst>
          </p:cNvPr>
          <p:cNvPicPr>
            <a:picLocks noChangeAspect="1"/>
          </p:cNvPicPr>
          <p:nvPr/>
        </p:nvPicPr>
        <p:blipFill>
          <a:blip r:embed="rId11"/>
          <a:stretch>
            <a:fillRect/>
          </a:stretch>
        </p:blipFill>
        <p:spPr>
          <a:xfrm rot="5400000">
            <a:off x="8229355" y="3533361"/>
            <a:ext cx="2045748" cy="1716090"/>
          </a:xfrm>
          <a:prstGeom prst="rect">
            <a:avLst/>
          </a:prstGeom>
        </p:spPr>
      </p:pic>
      <p:pic>
        <p:nvPicPr>
          <p:cNvPr id="13" name="Picture 12">
            <a:extLst>
              <a:ext uri="{FF2B5EF4-FFF2-40B4-BE49-F238E27FC236}">
                <a16:creationId xmlns:a16="http://schemas.microsoft.com/office/drawing/2014/main" id="{71CF61A2-FECD-FA23-E2B4-50A5A460BC88}"/>
              </a:ext>
            </a:extLst>
          </p:cNvPr>
          <p:cNvPicPr>
            <a:picLocks noChangeAspect="1"/>
          </p:cNvPicPr>
          <p:nvPr/>
        </p:nvPicPr>
        <p:blipFill>
          <a:blip r:embed="rId12"/>
          <a:stretch>
            <a:fillRect/>
          </a:stretch>
        </p:blipFill>
        <p:spPr>
          <a:xfrm>
            <a:off x="10177700" y="3378936"/>
            <a:ext cx="1870430" cy="896570"/>
          </a:xfrm>
          <a:prstGeom prst="rect">
            <a:avLst/>
          </a:prstGeom>
          <a:solidFill>
            <a:schemeClr val="tx1"/>
          </a:solidFill>
        </p:spPr>
      </p:pic>
      <p:cxnSp>
        <p:nvCxnSpPr>
          <p:cNvPr id="15" name="Straight Arrow Connector 14">
            <a:extLst>
              <a:ext uri="{FF2B5EF4-FFF2-40B4-BE49-F238E27FC236}">
                <a16:creationId xmlns:a16="http://schemas.microsoft.com/office/drawing/2014/main" id="{A6D35157-11C2-F6BB-9DD8-C6AA2D9B6C69}"/>
              </a:ext>
            </a:extLst>
          </p:cNvPr>
          <p:cNvCxnSpPr>
            <a:cxnSpLocks/>
          </p:cNvCxnSpPr>
          <p:nvPr/>
        </p:nvCxnSpPr>
        <p:spPr>
          <a:xfrm>
            <a:off x="7898857" y="2501141"/>
            <a:ext cx="4191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9FD0DC8-88CC-5BB0-4BBB-B51BD054EAAA}"/>
              </a:ext>
            </a:extLst>
          </p:cNvPr>
          <p:cNvCxnSpPr>
            <a:cxnSpLocks/>
            <a:stCxn id="4" idx="3"/>
          </p:cNvCxnSpPr>
          <p:nvPr/>
        </p:nvCxnSpPr>
        <p:spPr>
          <a:xfrm>
            <a:off x="7898857" y="3283610"/>
            <a:ext cx="4089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59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D38AF9E9-A452-2204-21B6-719390D22268}"/>
              </a:ext>
            </a:extLst>
          </p:cNvPr>
          <p:cNvSpPr/>
          <p:nvPr/>
        </p:nvSpPr>
        <p:spPr>
          <a:xfrm>
            <a:off x="1" y="4816554"/>
            <a:ext cx="7850220" cy="1759343"/>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Support Vector Machine (SVM)</a:t>
            </a:r>
          </a:p>
          <a:p>
            <a:pPr algn="ctr"/>
            <a:endParaRPr lang="en-US"/>
          </a:p>
          <a:p>
            <a:pPr algn="ctr"/>
            <a:endParaRPr lang="en-US"/>
          </a:p>
          <a:p>
            <a:pPr algn="ctr"/>
            <a:endParaRPr lang="en-US"/>
          </a:p>
          <a:p>
            <a:pPr algn="ctr"/>
            <a:endParaRPr lang="en-CA"/>
          </a:p>
        </p:txBody>
      </p:sp>
      <p:sp>
        <p:nvSpPr>
          <p:cNvPr id="12" name="Rectangle: Rounded Corners 11">
            <a:extLst>
              <a:ext uri="{FF2B5EF4-FFF2-40B4-BE49-F238E27FC236}">
                <a16:creationId xmlns:a16="http://schemas.microsoft.com/office/drawing/2014/main" id="{62B3CD3B-C637-FD94-2605-528FC6FB73A3}"/>
              </a:ext>
            </a:extLst>
          </p:cNvPr>
          <p:cNvSpPr/>
          <p:nvPr/>
        </p:nvSpPr>
        <p:spPr>
          <a:xfrm>
            <a:off x="32430" y="2852782"/>
            <a:ext cx="7817791" cy="175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Random Forest (RF)</a:t>
            </a:r>
          </a:p>
          <a:p>
            <a:pPr algn="ctr"/>
            <a:endParaRPr lang="en-US"/>
          </a:p>
          <a:p>
            <a:pPr algn="ctr"/>
            <a:endParaRPr lang="en-US"/>
          </a:p>
          <a:p>
            <a:pPr algn="ctr"/>
            <a:endParaRPr lang="en-US"/>
          </a:p>
          <a:p>
            <a:pPr algn="ctr"/>
            <a:endParaRPr lang="en-CA"/>
          </a:p>
        </p:txBody>
      </p:sp>
      <p:sp>
        <p:nvSpPr>
          <p:cNvPr id="2" name="Title 1">
            <a:extLst>
              <a:ext uri="{FF2B5EF4-FFF2-40B4-BE49-F238E27FC236}">
                <a16:creationId xmlns:a16="http://schemas.microsoft.com/office/drawing/2014/main" id="{2B4FC699-B225-4F88-707A-D6D29C6D085D}"/>
              </a:ext>
            </a:extLst>
          </p:cNvPr>
          <p:cNvSpPr>
            <a:spLocks noGrp="1"/>
          </p:cNvSpPr>
          <p:nvPr>
            <p:ph type="title"/>
          </p:nvPr>
        </p:nvSpPr>
        <p:spPr>
          <a:xfrm>
            <a:off x="32430" y="0"/>
            <a:ext cx="12159570" cy="1257300"/>
          </a:xfrm>
        </p:spPr>
        <p:txBody>
          <a:bodyPr>
            <a:noAutofit/>
          </a:bodyPr>
          <a:lstStyle/>
          <a:p>
            <a:r>
              <a:rPr lang="en-US" sz="2800"/>
              <a:t>Section 3: Error analysis </a:t>
            </a:r>
            <a:br>
              <a:rPr lang="en-US" sz="2800"/>
            </a:br>
            <a:r>
              <a:rPr lang="en-US" sz="2800"/>
              <a:t>Which variables must be used for error analysis?</a:t>
            </a:r>
            <a:br>
              <a:rPr lang="en-US" sz="2800"/>
            </a:br>
            <a:endParaRPr lang="en-CA" sz="2800"/>
          </a:p>
        </p:txBody>
      </p:sp>
      <p:sp>
        <p:nvSpPr>
          <p:cNvPr id="3" name="Content Placeholder 2">
            <a:extLst>
              <a:ext uri="{FF2B5EF4-FFF2-40B4-BE49-F238E27FC236}">
                <a16:creationId xmlns:a16="http://schemas.microsoft.com/office/drawing/2014/main" id="{B615E284-5637-DDB4-5B0E-500CD059AB64}"/>
              </a:ext>
            </a:extLst>
          </p:cNvPr>
          <p:cNvSpPr>
            <a:spLocks noGrp="1"/>
          </p:cNvSpPr>
          <p:nvPr>
            <p:ph idx="1"/>
          </p:nvPr>
        </p:nvSpPr>
        <p:spPr>
          <a:xfrm>
            <a:off x="181577" y="877395"/>
            <a:ext cx="11861265" cy="984317"/>
          </a:xfrm>
        </p:spPr>
        <p:txBody>
          <a:bodyPr>
            <a:normAutofit fontScale="92500" lnSpcReduction="10000"/>
          </a:bodyPr>
          <a:lstStyle/>
          <a:p>
            <a:pPr marL="36900" indent="0">
              <a:buNone/>
            </a:pPr>
            <a:r>
              <a:rPr lang="en-US" sz="1800">
                <a:solidFill>
                  <a:schemeClr val="tx1"/>
                </a:solidFill>
              </a:rPr>
              <a:t>To analyze errors on different machine learning algorithms we will use statistical test and confusion matrix analysis as </a:t>
            </a:r>
            <a:r>
              <a:rPr lang="en-CA" sz="1800" err="1">
                <a:solidFill>
                  <a:schemeClr val="tx1"/>
                </a:solidFill>
              </a:rPr>
              <a:t>Ruuska</a:t>
            </a:r>
            <a:r>
              <a:rPr lang="en-US" sz="1800">
                <a:solidFill>
                  <a:schemeClr val="tx1"/>
                </a:solidFill>
              </a:rPr>
              <a:t> (2018). To compare models under same circumstances we select variables that are common in pareto of importance of RF and SVM.</a:t>
            </a:r>
          </a:p>
          <a:p>
            <a:pPr marL="36900" indent="0">
              <a:buNone/>
            </a:pPr>
            <a:endParaRPr lang="en-CA" sz="1800">
              <a:solidFill>
                <a:schemeClr val="tx1"/>
              </a:solidFill>
            </a:endParaRPr>
          </a:p>
        </p:txBody>
      </p:sp>
      <p:sp>
        <p:nvSpPr>
          <p:cNvPr id="8" name="Rectangle: Rounded Corners 7">
            <a:extLst>
              <a:ext uri="{FF2B5EF4-FFF2-40B4-BE49-F238E27FC236}">
                <a16:creationId xmlns:a16="http://schemas.microsoft.com/office/drawing/2014/main" id="{826332BE-0728-7856-CDF0-8F50B2ADE878}"/>
              </a:ext>
            </a:extLst>
          </p:cNvPr>
          <p:cNvSpPr/>
          <p:nvPr/>
        </p:nvSpPr>
        <p:spPr>
          <a:xfrm>
            <a:off x="165373" y="5298939"/>
            <a:ext cx="1734771" cy="846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ALL Features</a:t>
            </a:r>
            <a:endParaRPr lang="en-CA"/>
          </a:p>
        </p:txBody>
      </p:sp>
      <p:sp>
        <p:nvSpPr>
          <p:cNvPr id="9" name="Rectangle: Rounded Corners 8">
            <a:extLst>
              <a:ext uri="{FF2B5EF4-FFF2-40B4-BE49-F238E27FC236}">
                <a16:creationId xmlns:a16="http://schemas.microsoft.com/office/drawing/2014/main" id="{EFE57B20-A622-F90F-12EC-AD331B7A04F5}"/>
              </a:ext>
            </a:extLst>
          </p:cNvPr>
          <p:cNvSpPr/>
          <p:nvPr/>
        </p:nvSpPr>
        <p:spPr>
          <a:xfrm>
            <a:off x="165373" y="3402753"/>
            <a:ext cx="1734771" cy="846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ALL Features</a:t>
            </a:r>
            <a:endParaRPr lang="en-CA"/>
          </a:p>
        </p:txBody>
      </p:sp>
      <p:sp>
        <p:nvSpPr>
          <p:cNvPr id="10" name="Rectangle: Rounded Corners 9">
            <a:extLst>
              <a:ext uri="{FF2B5EF4-FFF2-40B4-BE49-F238E27FC236}">
                <a16:creationId xmlns:a16="http://schemas.microsoft.com/office/drawing/2014/main" id="{7F4DA0EA-75FC-4515-74EC-E4827A7497E5}"/>
              </a:ext>
            </a:extLst>
          </p:cNvPr>
          <p:cNvSpPr/>
          <p:nvPr/>
        </p:nvSpPr>
        <p:spPr>
          <a:xfrm>
            <a:off x="2059019" y="5298939"/>
            <a:ext cx="1734772" cy="846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Features</a:t>
            </a:r>
          </a:p>
          <a:p>
            <a:pPr algn="ctr"/>
            <a:r>
              <a:rPr lang="en-US"/>
              <a:t>(Pareto Law)</a:t>
            </a:r>
            <a:endParaRPr lang="en-CA"/>
          </a:p>
        </p:txBody>
      </p:sp>
      <p:sp>
        <p:nvSpPr>
          <p:cNvPr id="11" name="Rectangle: Rounded Corners 10">
            <a:extLst>
              <a:ext uri="{FF2B5EF4-FFF2-40B4-BE49-F238E27FC236}">
                <a16:creationId xmlns:a16="http://schemas.microsoft.com/office/drawing/2014/main" id="{1052C4D8-B772-EE1D-614E-1D36177671E0}"/>
              </a:ext>
            </a:extLst>
          </p:cNvPr>
          <p:cNvSpPr/>
          <p:nvPr/>
        </p:nvSpPr>
        <p:spPr>
          <a:xfrm>
            <a:off x="2059019" y="3402753"/>
            <a:ext cx="1734772" cy="846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Key Features</a:t>
            </a:r>
          </a:p>
          <a:p>
            <a:pPr algn="ctr"/>
            <a:r>
              <a:rPr lang="en-US"/>
              <a:t>(Pareto Law)</a:t>
            </a:r>
            <a:endParaRPr lang="en-CA"/>
          </a:p>
        </p:txBody>
      </p:sp>
      <p:cxnSp>
        <p:nvCxnSpPr>
          <p:cNvPr id="14" name="Straight Arrow Connector 13">
            <a:extLst>
              <a:ext uri="{FF2B5EF4-FFF2-40B4-BE49-F238E27FC236}">
                <a16:creationId xmlns:a16="http://schemas.microsoft.com/office/drawing/2014/main" id="{7B2CC667-2C3C-87E9-C8E8-0E5623F30201}"/>
              </a:ext>
            </a:extLst>
          </p:cNvPr>
          <p:cNvCxnSpPr>
            <a:cxnSpLocks/>
            <a:stCxn id="9" idx="3"/>
            <a:endCxn id="11" idx="1"/>
          </p:cNvCxnSpPr>
          <p:nvPr/>
        </p:nvCxnSpPr>
        <p:spPr>
          <a:xfrm>
            <a:off x="1900144" y="3825906"/>
            <a:ext cx="158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B929C33-C119-F2FD-45B2-66C8CE545863}"/>
              </a:ext>
            </a:extLst>
          </p:cNvPr>
          <p:cNvCxnSpPr>
            <a:cxnSpLocks/>
            <a:stCxn id="8" idx="3"/>
            <a:endCxn id="10" idx="1"/>
          </p:cNvCxnSpPr>
          <p:nvPr/>
        </p:nvCxnSpPr>
        <p:spPr>
          <a:xfrm>
            <a:off x="1900144" y="5722092"/>
            <a:ext cx="158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Rounded Corners 22">
            <a:extLst>
              <a:ext uri="{FF2B5EF4-FFF2-40B4-BE49-F238E27FC236}">
                <a16:creationId xmlns:a16="http://schemas.microsoft.com/office/drawing/2014/main" id="{AAE9411B-B83B-1372-CA25-2DDB714F3925}"/>
              </a:ext>
            </a:extLst>
          </p:cNvPr>
          <p:cNvSpPr/>
          <p:nvPr/>
        </p:nvSpPr>
        <p:spPr>
          <a:xfrm>
            <a:off x="3955907" y="3402753"/>
            <a:ext cx="1734772" cy="846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14 Features</a:t>
            </a:r>
          </a:p>
          <a:p>
            <a:pPr algn="ctr"/>
            <a:r>
              <a:rPr lang="en-US" sz="1600"/>
              <a:t>81% Accuracy</a:t>
            </a:r>
          </a:p>
          <a:p>
            <a:pPr algn="ctr"/>
            <a:endParaRPr lang="en-US" sz="1600"/>
          </a:p>
        </p:txBody>
      </p:sp>
      <p:cxnSp>
        <p:nvCxnSpPr>
          <p:cNvPr id="24" name="Straight Arrow Connector 23">
            <a:extLst>
              <a:ext uri="{FF2B5EF4-FFF2-40B4-BE49-F238E27FC236}">
                <a16:creationId xmlns:a16="http://schemas.microsoft.com/office/drawing/2014/main" id="{51BD0BB8-6666-AEEB-F6D1-69E87DFF21CF}"/>
              </a:ext>
            </a:extLst>
          </p:cNvPr>
          <p:cNvCxnSpPr>
            <a:cxnSpLocks/>
            <a:stCxn id="11" idx="3"/>
            <a:endCxn id="23" idx="1"/>
          </p:cNvCxnSpPr>
          <p:nvPr/>
        </p:nvCxnSpPr>
        <p:spPr>
          <a:xfrm>
            <a:off x="3793791" y="3825906"/>
            <a:ext cx="1621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Rounded Corners 26">
            <a:extLst>
              <a:ext uri="{FF2B5EF4-FFF2-40B4-BE49-F238E27FC236}">
                <a16:creationId xmlns:a16="http://schemas.microsoft.com/office/drawing/2014/main" id="{592D7BC8-A9CE-FD36-89C4-53F1E633EA3E}"/>
              </a:ext>
            </a:extLst>
          </p:cNvPr>
          <p:cNvSpPr/>
          <p:nvPr/>
        </p:nvSpPr>
        <p:spPr>
          <a:xfrm>
            <a:off x="3955907" y="5298939"/>
            <a:ext cx="1734772" cy="846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11 Features</a:t>
            </a:r>
          </a:p>
          <a:p>
            <a:r>
              <a:rPr lang="en-US" sz="1600"/>
              <a:t>81% Accuracy</a:t>
            </a:r>
          </a:p>
          <a:p>
            <a:endParaRPr lang="en-US" sz="1600"/>
          </a:p>
        </p:txBody>
      </p:sp>
      <p:cxnSp>
        <p:nvCxnSpPr>
          <p:cNvPr id="28" name="Straight Arrow Connector 27">
            <a:extLst>
              <a:ext uri="{FF2B5EF4-FFF2-40B4-BE49-F238E27FC236}">
                <a16:creationId xmlns:a16="http://schemas.microsoft.com/office/drawing/2014/main" id="{642160F2-1F43-7E11-F5DD-CA5A06DDA7B1}"/>
              </a:ext>
            </a:extLst>
          </p:cNvPr>
          <p:cNvCxnSpPr>
            <a:cxnSpLocks/>
            <a:stCxn id="10" idx="3"/>
            <a:endCxn id="27" idx="1"/>
          </p:cNvCxnSpPr>
          <p:nvPr/>
        </p:nvCxnSpPr>
        <p:spPr>
          <a:xfrm>
            <a:off x="3793791" y="5722092"/>
            <a:ext cx="1621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D5C096AB-8C3B-C92B-045C-3C55D0977136}"/>
              </a:ext>
            </a:extLst>
          </p:cNvPr>
          <p:cNvPicPr>
            <a:picLocks noChangeAspect="1"/>
          </p:cNvPicPr>
          <p:nvPr/>
        </p:nvPicPr>
        <p:blipFill>
          <a:blip r:embed="rId2"/>
          <a:stretch>
            <a:fillRect/>
          </a:stretch>
        </p:blipFill>
        <p:spPr>
          <a:xfrm>
            <a:off x="4050518" y="3955844"/>
            <a:ext cx="1517513" cy="560398"/>
          </a:xfrm>
          <a:prstGeom prst="rect">
            <a:avLst/>
          </a:prstGeom>
        </p:spPr>
      </p:pic>
      <p:pic>
        <p:nvPicPr>
          <p:cNvPr id="35" name="Picture 34">
            <a:extLst>
              <a:ext uri="{FF2B5EF4-FFF2-40B4-BE49-F238E27FC236}">
                <a16:creationId xmlns:a16="http://schemas.microsoft.com/office/drawing/2014/main" id="{54CD64B3-55C4-2FD6-589D-E7F58D02B3DD}"/>
              </a:ext>
            </a:extLst>
          </p:cNvPr>
          <p:cNvPicPr>
            <a:picLocks noChangeAspect="1"/>
          </p:cNvPicPr>
          <p:nvPr/>
        </p:nvPicPr>
        <p:blipFill>
          <a:blip r:embed="rId3"/>
          <a:stretch>
            <a:fillRect/>
          </a:stretch>
        </p:blipFill>
        <p:spPr>
          <a:xfrm>
            <a:off x="4003974" y="5864361"/>
            <a:ext cx="1686705" cy="686624"/>
          </a:xfrm>
          <a:prstGeom prst="rect">
            <a:avLst/>
          </a:prstGeom>
        </p:spPr>
      </p:pic>
      <p:sp>
        <p:nvSpPr>
          <p:cNvPr id="37" name="TextBox 36">
            <a:extLst>
              <a:ext uri="{FF2B5EF4-FFF2-40B4-BE49-F238E27FC236}">
                <a16:creationId xmlns:a16="http://schemas.microsoft.com/office/drawing/2014/main" id="{DBC70C2F-B1A6-0191-C73E-C424B2B11834}"/>
              </a:ext>
            </a:extLst>
          </p:cNvPr>
          <p:cNvSpPr txBox="1"/>
          <p:nvPr/>
        </p:nvSpPr>
        <p:spPr>
          <a:xfrm>
            <a:off x="185532" y="1825479"/>
            <a:ext cx="11313268" cy="877163"/>
          </a:xfrm>
          <a:prstGeom prst="rect">
            <a:avLst/>
          </a:prstGeom>
          <a:noFill/>
        </p:spPr>
        <p:txBody>
          <a:bodyPr wrap="square" lIns="91440" tIns="45720" rIns="91440" bIns="45720" rtlCol="0" anchor="t">
            <a:spAutoFit/>
          </a:bodyPr>
          <a:lstStyle/>
          <a:p>
            <a:r>
              <a:rPr lang="en-US" sz="1700"/>
              <a:t>Which variables must be used for error analysis?</a:t>
            </a:r>
          </a:p>
          <a:p>
            <a:r>
              <a:rPr lang="en-US" sz="1700">
                <a:ea typeface="+mn-lt"/>
                <a:cs typeface="+mn-lt"/>
              </a:rPr>
              <a:t>To select variables, we first identified the Pareto-important features for each model, RF and SVM. Then,  selected the common features because any feature that is important in both models must be included as part of the features.</a:t>
            </a:r>
            <a:endParaRPr lang="en-CA" sz="1700">
              <a:ea typeface="+mn-lt"/>
              <a:cs typeface="+mn-lt"/>
            </a:endParaRPr>
          </a:p>
        </p:txBody>
      </p:sp>
      <p:sp>
        <p:nvSpPr>
          <p:cNvPr id="38" name="Rectangle: Rounded Corners 37">
            <a:extLst>
              <a:ext uri="{FF2B5EF4-FFF2-40B4-BE49-F238E27FC236}">
                <a16:creationId xmlns:a16="http://schemas.microsoft.com/office/drawing/2014/main" id="{83640DE9-412D-22AE-9386-5D8722DCF14D}"/>
              </a:ext>
            </a:extLst>
          </p:cNvPr>
          <p:cNvSpPr/>
          <p:nvPr/>
        </p:nvSpPr>
        <p:spPr>
          <a:xfrm>
            <a:off x="8533425" y="2925570"/>
            <a:ext cx="2217906" cy="25316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8 Features in common</a:t>
            </a:r>
          </a:p>
          <a:p>
            <a:pPr algn="ctr"/>
            <a:endParaRPr lang="en-US"/>
          </a:p>
          <a:p>
            <a:pPr algn="ctr"/>
            <a:endParaRPr lang="en-US"/>
          </a:p>
          <a:p>
            <a:pPr algn="ctr"/>
            <a:endParaRPr lang="en-US"/>
          </a:p>
          <a:p>
            <a:pPr algn="ctr"/>
            <a:endParaRPr lang="en-US"/>
          </a:p>
          <a:p>
            <a:pPr algn="ctr"/>
            <a:endParaRPr lang="en-US"/>
          </a:p>
          <a:p>
            <a:pPr algn="ctr"/>
            <a:endParaRPr lang="en-US"/>
          </a:p>
          <a:p>
            <a:pPr algn="ctr"/>
            <a:endParaRPr lang="en-CA"/>
          </a:p>
        </p:txBody>
      </p:sp>
      <p:cxnSp>
        <p:nvCxnSpPr>
          <p:cNvPr id="46" name="Connector: Elbow 45">
            <a:extLst>
              <a:ext uri="{FF2B5EF4-FFF2-40B4-BE49-F238E27FC236}">
                <a16:creationId xmlns:a16="http://schemas.microsoft.com/office/drawing/2014/main" id="{DC31A393-76C4-94CE-DEA1-852884331FB8}"/>
              </a:ext>
            </a:extLst>
          </p:cNvPr>
          <p:cNvCxnSpPr>
            <a:cxnSpLocks/>
            <a:stCxn id="12" idx="3"/>
            <a:endCxn id="38" idx="1"/>
          </p:cNvCxnSpPr>
          <p:nvPr/>
        </p:nvCxnSpPr>
        <p:spPr>
          <a:xfrm>
            <a:off x="7850221" y="3732454"/>
            <a:ext cx="683204" cy="458940"/>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1F4FF7E-C891-B2AA-ECAA-8CD89E4E13E1}"/>
              </a:ext>
            </a:extLst>
          </p:cNvPr>
          <p:cNvCxnSpPr>
            <a:cxnSpLocks/>
            <a:stCxn id="16" idx="3"/>
            <a:endCxn id="38" idx="1"/>
          </p:cNvCxnSpPr>
          <p:nvPr/>
        </p:nvCxnSpPr>
        <p:spPr>
          <a:xfrm flipV="1">
            <a:off x="7850221" y="4191394"/>
            <a:ext cx="683204" cy="1504832"/>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DB130407-C154-465F-7B9C-A7992F7D01BB}"/>
              </a:ext>
            </a:extLst>
          </p:cNvPr>
          <p:cNvPicPr>
            <a:picLocks noChangeAspect="1"/>
          </p:cNvPicPr>
          <p:nvPr/>
        </p:nvPicPr>
        <p:blipFill>
          <a:blip r:embed="rId4"/>
          <a:stretch>
            <a:fillRect/>
          </a:stretch>
        </p:blipFill>
        <p:spPr>
          <a:xfrm>
            <a:off x="8790433" y="3564384"/>
            <a:ext cx="1737360" cy="1661160"/>
          </a:xfrm>
          <a:prstGeom prst="rect">
            <a:avLst/>
          </a:prstGeom>
          <a:solidFill>
            <a:schemeClr val="tx1"/>
          </a:solidFill>
        </p:spPr>
      </p:pic>
      <p:sp>
        <p:nvSpPr>
          <p:cNvPr id="60" name="TextBox 59">
            <a:extLst>
              <a:ext uri="{FF2B5EF4-FFF2-40B4-BE49-F238E27FC236}">
                <a16:creationId xmlns:a16="http://schemas.microsoft.com/office/drawing/2014/main" id="{8F25E97E-08D8-9D07-3937-25531457E85C}"/>
              </a:ext>
            </a:extLst>
          </p:cNvPr>
          <p:cNvSpPr txBox="1"/>
          <p:nvPr/>
        </p:nvSpPr>
        <p:spPr>
          <a:xfrm>
            <a:off x="8373114" y="5634049"/>
            <a:ext cx="3552997" cy="923330"/>
          </a:xfrm>
          <a:prstGeom prst="rect">
            <a:avLst/>
          </a:prstGeom>
          <a:solidFill>
            <a:schemeClr val="bg1">
              <a:lumMod val="50000"/>
              <a:lumOff val="50000"/>
            </a:schemeClr>
          </a:solidFill>
        </p:spPr>
        <p:txBody>
          <a:bodyPr wrap="square" rtlCol="0">
            <a:spAutoFit/>
          </a:bodyPr>
          <a:lstStyle/>
          <a:p>
            <a:r>
              <a:rPr lang="en-US"/>
              <a:t>Result is an 8 features list that is going to be used to algorithms and  analyze errors.</a:t>
            </a:r>
            <a:endParaRPr lang="en-CA"/>
          </a:p>
        </p:txBody>
      </p:sp>
      <p:pic>
        <p:nvPicPr>
          <p:cNvPr id="61" name="Picture 60">
            <a:extLst>
              <a:ext uri="{FF2B5EF4-FFF2-40B4-BE49-F238E27FC236}">
                <a16:creationId xmlns:a16="http://schemas.microsoft.com/office/drawing/2014/main" id="{A514C7D0-53EF-61FD-54B0-43976100735A}"/>
              </a:ext>
            </a:extLst>
          </p:cNvPr>
          <p:cNvPicPr>
            <a:picLocks noChangeAspect="1"/>
          </p:cNvPicPr>
          <p:nvPr/>
        </p:nvPicPr>
        <p:blipFill>
          <a:blip r:embed="rId5"/>
          <a:stretch>
            <a:fillRect/>
          </a:stretch>
        </p:blipFill>
        <p:spPr>
          <a:xfrm>
            <a:off x="5793610" y="3004786"/>
            <a:ext cx="1848949" cy="1480795"/>
          </a:xfrm>
          <a:prstGeom prst="rect">
            <a:avLst/>
          </a:prstGeom>
          <a:solidFill>
            <a:schemeClr val="tx1"/>
          </a:solidFill>
        </p:spPr>
      </p:pic>
      <p:pic>
        <p:nvPicPr>
          <p:cNvPr id="67" name="Picture 66">
            <a:extLst>
              <a:ext uri="{FF2B5EF4-FFF2-40B4-BE49-F238E27FC236}">
                <a16:creationId xmlns:a16="http://schemas.microsoft.com/office/drawing/2014/main" id="{E47AF221-F2DA-2B8F-9C6C-79FBBB092756}"/>
              </a:ext>
            </a:extLst>
          </p:cNvPr>
          <p:cNvPicPr>
            <a:picLocks noChangeAspect="1"/>
          </p:cNvPicPr>
          <p:nvPr/>
        </p:nvPicPr>
        <p:blipFill>
          <a:blip r:embed="rId6"/>
          <a:stretch>
            <a:fillRect/>
          </a:stretch>
        </p:blipFill>
        <p:spPr>
          <a:xfrm>
            <a:off x="5810345" y="5151512"/>
            <a:ext cx="1793674" cy="1143221"/>
          </a:xfrm>
          <a:prstGeom prst="rect">
            <a:avLst/>
          </a:prstGeom>
          <a:solidFill>
            <a:schemeClr val="tx1"/>
          </a:solidFill>
        </p:spPr>
      </p:pic>
    </p:spTree>
    <p:extLst>
      <p:ext uri="{BB962C8B-B14F-4D97-AF65-F5344CB8AC3E}">
        <p14:creationId xmlns:p14="http://schemas.microsoft.com/office/powerpoint/2010/main" val="254317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3FC-E1AD-2BAB-F08D-599EF09D0E5E}"/>
              </a:ext>
            </a:extLst>
          </p:cNvPr>
          <p:cNvSpPr>
            <a:spLocks noGrp="1"/>
          </p:cNvSpPr>
          <p:nvPr>
            <p:ph type="title"/>
          </p:nvPr>
        </p:nvSpPr>
        <p:spPr>
          <a:xfrm>
            <a:off x="0" y="0"/>
            <a:ext cx="12192000" cy="1261872"/>
          </a:xfrm>
        </p:spPr>
        <p:txBody>
          <a:bodyPr>
            <a:normAutofit/>
          </a:bodyPr>
          <a:lstStyle/>
          <a:p>
            <a:r>
              <a:rPr lang="en-US" sz="3600"/>
              <a:t>What is performance of models with 8 common features? </a:t>
            </a:r>
            <a:endParaRPr lang="en-CA" sz="3600"/>
          </a:p>
        </p:txBody>
      </p:sp>
      <p:graphicFrame>
        <p:nvGraphicFramePr>
          <p:cNvPr id="15" name="Diagram 14">
            <a:extLst>
              <a:ext uri="{FF2B5EF4-FFF2-40B4-BE49-F238E27FC236}">
                <a16:creationId xmlns:a16="http://schemas.microsoft.com/office/drawing/2014/main" id="{87AD41AB-8262-5EE8-0D0E-C9DF3071AACA}"/>
              </a:ext>
            </a:extLst>
          </p:cNvPr>
          <p:cNvGraphicFramePr/>
          <p:nvPr>
            <p:extLst>
              <p:ext uri="{D42A27DB-BD31-4B8C-83A1-F6EECF244321}">
                <p14:modId xmlns:p14="http://schemas.microsoft.com/office/powerpoint/2010/main" val="2781584561"/>
              </p:ext>
            </p:extLst>
          </p:nvPr>
        </p:nvGraphicFramePr>
        <p:xfrm>
          <a:off x="121141" y="900351"/>
          <a:ext cx="11949715" cy="4596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A7C8038-27CA-CC51-8092-0781951DD7CE}"/>
              </a:ext>
            </a:extLst>
          </p:cNvPr>
          <p:cNvPicPr>
            <a:picLocks noChangeAspect="1"/>
          </p:cNvPicPr>
          <p:nvPr/>
        </p:nvPicPr>
        <p:blipFill>
          <a:blip r:embed="rId7"/>
          <a:stretch>
            <a:fillRect/>
          </a:stretch>
        </p:blipFill>
        <p:spPr>
          <a:xfrm>
            <a:off x="7398299" y="2024828"/>
            <a:ext cx="1230585" cy="991086"/>
          </a:xfrm>
          <a:prstGeom prst="rect">
            <a:avLst/>
          </a:prstGeom>
        </p:spPr>
      </p:pic>
      <p:pic>
        <p:nvPicPr>
          <p:cNvPr id="8" name="Picture 7">
            <a:extLst>
              <a:ext uri="{FF2B5EF4-FFF2-40B4-BE49-F238E27FC236}">
                <a16:creationId xmlns:a16="http://schemas.microsoft.com/office/drawing/2014/main" id="{BAEEA32E-6075-4E81-CFC7-21C87F1A29E6}"/>
              </a:ext>
            </a:extLst>
          </p:cNvPr>
          <p:cNvPicPr>
            <a:picLocks noChangeAspect="1"/>
          </p:cNvPicPr>
          <p:nvPr/>
        </p:nvPicPr>
        <p:blipFill>
          <a:blip r:embed="rId8"/>
          <a:stretch>
            <a:fillRect/>
          </a:stretch>
        </p:blipFill>
        <p:spPr>
          <a:xfrm>
            <a:off x="3717783" y="2249027"/>
            <a:ext cx="1555257" cy="597082"/>
          </a:xfrm>
          <a:prstGeom prst="rect">
            <a:avLst/>
          </a:prstGeom>
        </p:spPr>
      </p:pic>
      <p:pic>
        <p:nvPicPr>
          <p:cNvPr id="12" name="Picture 11">
            <a:extLst>
              <a:ext uri="{FF2B5EF4-FFF2-40B4-BE49-F238E27FC236}">
                <a16:creationId xmlns:a16="http://schemas.microsoft.com/office/drawing/2014/main" id="{9C61B43F-382E-3B7C-4F80-9C378A58F00E}"/>
              </a:ext>
            </a:extLst>
          </p:cNvPr>
          <p:cNvPicPr>
            <a:picLocks noChangeAspect="1"/>
          </p:cNvPicPr>
          <p:nvPr/>
        </p:nvPicPr>
        <p:blipFill>
          <a:blip r:embed="rId9"/>
          <a:stretch>
            <a:fillRect/>
          </a:stretch>
        </p:blipFill>
        <p:spPr>
          <a:xfrm>
            <a:off x="5743755" y="2258457"/>
            <a:ext cx="1379437" cy="618368"/>
          </a:xfrm>
          <a:prstGeom prst="rect">
            <a:avLst/>
          </a:prstGeom>
        </p:spPr>
      </p:pic>
      <p:pic>
        <p:nvPicPr>
          <p:cNvPr id="1026" name="Picture 2">
            <a:extLst>
              <a:ext uri="{FF2B5EF4-FFF2-40B4-BE49-F238E27FC236}">
                <a16:creationId xmlns:a16="http://schemas.microsoft.com/office/drawing/2014/main" id="{884666F9-E45F-54C3-82C8-D4F5D6EF88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4998" y="1914016"/>
            <a:ext cx="1420083" cy="1192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703F313-6AE8-0A68-4D91-3871D1EA57A0}"/>
              </a:ext>
            </a:extLst>
          </p:cNvPr>
          <p:cNvPicPr>
            <a:picLocks noChangeAspect="1"/>
          </p:cNvPicPr>
          <p:nvPr/>
        </p:nvPicPr>
        <p:blipFill>
          <a:blip r:embed="rId11"/>
          <a:stretch>
            <a:fillRect/>
          </a:stretch>
        </p:blipFill>
        <p:spPr>
          <a:xfrm>
            <a:off x="7398300" y="3147685"/>
            <a:ext cx="1264564" cy="991086"/>
          </a:xfrm>
          <a:prstGeom prst="rect">
            <a:avLst/>
          </a:prstGeom>
        </p:spPr>
      </p:pic>
      <p:pic>
        <p:nvPicPr>
          <p:cNvPr id="10" name="Picture 9">
            <a:extLst>
              <a:ext uri="{FF2B5EF4-FFF2-40B4-BE49-F238E27FC236}">
                <a16:creationId xmlns:a16="http://schemas.microsoft.com/office/drawing/2014/main" id="{CC777449-7484-92D9-208F-9AA47F90EE1F}"/>
              </a:ext>
            </a:extLst>
          </p:cNvPr>
          <p:cNvPicPr>
            <a:picLocks noChangeAspect="1"/>
          </p:cNvPicPr>
          <p:nvPr/>
        </p:nvPicPr>
        <p:blipFill>
          <a:blip r:embed="rId12"/>
          <a:stretch>
            <a:fillRect/>
          </a:stretch>
        </p:blipFill>
        <p:spPr>
          <a:xfrm>
            <a:off x="3717783" y="3443813"/>
            <a:ext cx="1592219" cy="597082"/>
          </a:xfrm>
          <a:prstGeom prst="rect">
            <a:avLst/>
          </a:prstGeom>
        </p:spPr>
      </p:pic>
      <p:pic>
        <p:nvPicPr>
          <p:cNvPr id="14" name="Picture 13">
            <a:extLst>
              <a:ext uri="{FF2B5EF4-FFF2-40B4-BE49-F238E27FC236}">
                <a16:creationId xmlns:a16="http://schemas.microsoft.com/office/drawing/2014/main" id="{593C9C4E-1C72-5665-7E5B-25217DB4CEB2}"/>
              </a:ext>
            </a:extLst>
          </p:cNvPr>
          <p:cNvPicPr>
            <a:picLocks noChangeAspect="1"/>
          </p:cNvPicPr>
          <p:nvPr/>
        </p:nvPicPr>
        <p:blipFill rotWithShape="1">
          <a:blip r:embed="rId13"/>
          <a:srcRect l="9309" t="8023"/>
          <a:stretch/>
        </p:blipFill>
        <p:spPr>
          <a:xfrm>
            <a:off x="5743755" y="3106536"/>
            <a:ext cx="1162413" cy="1074594"/>
          </a:xfrm>
          <a:prstGeom prst="rect">
            <a:avLst/>
          </a:prstGeom>
        </p:spPr>
      </p:pic>
      <p:pic>
        <p:nvPicPr>
          <p:cNvPr id="1028" name="Picture 4">
            <a:extLst>
              <a:ext uri="{FF2B5EF4-FFF2-40B4-BE49-F238E27FC236}">
                <a16:creationId xmlns:a16="http://schemas.microsoft.com/office/drawing/2014/main" id="{38A94F2E-362D-C7B6-BEC3-DAA0AF4FAC2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4998" y="3147685"/>
            <a:ext cx="1420084" cy="11925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B717043-5D89-AB73-2664-853F3242712E}"/>
              </a:ext>
            </a:extLst>
          </p:cNvPr>
          <p:cNvSpPr txBox="1"/>
          <p:nvPr/>
        </p:nvSpPr>
        <p:spPr>
          <a:xfrm>
            <a:off x="121141" y="5512960"/>
            <a:ext cx="11766059" cy="1200329"/>
          </a:xfrm>
          <a:prstGeom prst="rect">
            <a:avLst/>
          </a:prstGeom>
          <a:solidFill>
            <a:schemeClr val="bg1">
              <a:lumMod val="50000"/>
              <a:lumOff val="50000"/>
            </a:schemeClr>
          </a:solidFill>
        </p:spPr>
        <p:txBody>
          <a:bodyPr wrap="square" lIns="91440" tIns="45720" rIns="91440" bIns="45720" rtlCol="0" anchor="t">
            <a:spAutoFit/>
          </a:bodyPr>
          <a:lstStyle/>
          <a:p>
            <a:r>
              <a:rPr lang="en-US"/>
              <a:t>Both models keep good performance with 8 features, accuracy is 81%, ML models did not lose much on performance metrics in comparison of running model with all features. </a:t>
            </a:r>
          </a:p>
          <a:p>
            <a:endParaRPr lang="en-US"/>
          </a:p>
          <a:p>
            <a:r>
              <a:rPr lang="en-US"/>
              <a:t>This 8 features are the ones that we are going to use in both models to do errors classification analysis.   </a:t>
            </a:r>
            <a:endParaRPr lang="en-CA"/>
          </a:p>
        </p:txBody>
      </p:sp>
      <p:pic>
        <p:nvPicPr>
          <p:cNvPr id="22" name="Picture 21">
            <a:extLst>
              <a:ext uri="{FF2B5EF4-FFF2-40B4-BE49-F238E27FC236}">
                <a16:creationId xmlns:a16="http://schemas.microsoft.com/office/drawing/2014/main" id="{5826A354-3EE1-A478-5C24-7E7EA8D5DABA}"/>
              </a:ext>
            </a:extLst>
          </p:cNvPr>
          <p:cNvPicPr>
            <a:picLocks noChangeAspect="1"/>
          </p:cNvPicPr>
          <p:nvPr/>
        </p:nvPicPr>
        <p:blipFill rotWithShape="1">
          <a:blip r:embed="rId7"/>
          <a:srcRect l="69490" t="85145" r="2496" b="12050"/>
          <a:stretch/>
        </p:blipFill>
        <p:spPr>
          <a:xfrm>
            <a:off x="7166106" y="2786083"/>
            <a:ext cx="1964955" cy="158465"/>
          </a:xfrm>
          <a:prstGeom prst="rect">
            <a:avLst/>
          </a:prstGeom>
        </p:spPr>
      </p:pic>
      <p:pic>
        <p:nvPicPr>
          <p:cNvPr id="23" name="Picture 22">
            <a:extLst>
              <a:ext uri="{FF2B5EF4-FFF2-40B4-BE49-F238E27FC236}">
                <a16:creationId xmlns:a16="http://schemas.microsoft.com/office/drawing/2014/main" id="{B85957D0-EFDE-C172-01BF-83F0F50CEAE8}"/>
              </a:ext>
            </a:extLst>
          </p:cNvPr>
          <p:cNvPicPr>
            <a:picLocks noChangeAspect="1"/>
          </p:cNvPicPr>
          <p:nvPr/>
        </p:nvPicPr>
        <p:blipFill rotWithShape="1">
          <a:blip r:embed="rId11"/>
          <a:srcRect l="72245" t="82042" r="4584" b="14386"/>
          <a:stretch/>
        </p:blipFill>
        <p:spPr>
          <a:xfrm>
            <a:off x="7100320" y="3907908"/>
            <a:ext cx="1806324" cy="218221"/>
          </a:xfrm>
          <a:prstGeom prst="rect">
            <a:avLst/>
          </a:prstGeom>
        </p:spPr>
      </p:pic>
    </p:spTree>
    <p:extLst>
      <p:ext uri="{BB962C8B-B14F-4D97-AF65-F5344CB8AC3E}">
        <p14:creationId xmlns:p14="http://schemas.microsoft.com/office/powerpoint/2010/main" val="100797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3112DE-4698-3E8E-8983-54C7BF92A502}"/>
              </a:ext>
            </a:extLst>
          </p:cNvPr>
          <p:cNvSpPr>
            <a:spLocks noGrp="1"/>
          </p:cNvSpPr>
          <p:nvPr>
            <p:ph type="title"/>
          </p:nvPr>
        </p:nvSpPr>
        <p:spPr>
          <a:xfrm>
            <a:off x="913795" y="136186"/>
            <a:ext cx="10353762" cy="1261872"/>
          </a:xfrm>
        </p:spPr>
        <p:txBody>
          <a:bodyPr>
            <a:normAutofit fontScale="90000"/>
          </a:bodyPr>
          <a:lstStyle/>
          <a:p>
            <a:r>
              <a:rPr lang="en-US"/>
              <a:t>What's relation of errors with between variables?</a:t>
            </a:r>
            <a:endParaRPr lang="en-CA"/>
          </a:p>
        </p:txBody>
      </p:sp>
      <p:pic>
        <p:nvPicPr>
          <p:cNvPr id="2050" name="Picture 2">
            <a:extLst>
              <a:ext uri="{FF2B5EF4-FFF2-40B4-BE49-F238E27FC236}">
                <a16:creationId xmlns:a16="http://schemas.microsoft.com/office/drawing/2014/main" id="{1E8E6343-E093-2FB2-EBA2-C41AEC3572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22"/>
          <a:stretch/>
        </p:blipFill>
        <p:spPr bwMode="auto">
          <a:xfrm>
            <a:off x="254000" y="1319832"/>
            <a:ext cx="5179060" cy="52028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0679E9-4D57-7F82-CB91-BA141B9E27EF}"/>
              </a:ext>
            </a:extLst>
          </p:cNvPr>
          <p:cNvSpPr txBox="1"/>
          <p:nvPr/>
        </p:nvSpPr>
        <p:spPr>
          <a:xfrm>
            <a:off x="6201977" y="1859339"/>
            <a:ext cx="5179060" cy="3139321"/>
          </a:xfrm>
          <a:prstGeom prst="rect">
            <a:avLst/>
          </a:prstGeom>
          <a:noFill/>
        </p:spPr>
        <p:txBody>
          <a:bodyPr wrap="square" rtlCol="0">
            <a:spAutoFit/>
          </a:bodyPr>
          <a:lstStyle/>
          <a:p>
            <a:pPr algn="just"/>
            <a:r>
              <a:rPr lang="en-US" dirty="0"/>
              <a:t>To understand errors on prediction each observation was classified and plot against other variables.</a:t>
            </a:r>
          </a:p>
          <a:p>
            <a:pPr algn="just"/>
            <a:endParaRPr lang="en-US" dirty="0"/>
          </a:p>
          <a:p>
            <a:pPr algn="just"/>
            <a:r>
              <a:rPr lang="en-US" dirty="0"/>
              <a:t>Each color is near its similar observations, this means that correct classifications are alike and wrong predictions as well are alike.</a:t>
            </a:r>
          </a:p>
          <a:p>
            <a:pPr algn="just"/>
            <a:endParaRPr lang="en-US" dirty="0"/>
          </a:p>
          <a:p>
            <a:pPr algn="just"/>
            <a:r>
              <a:rPr lang="en-US" dirty="0"/>
              <a:t>As well, in diagonal of chart density distribution of variables.</a:t>
            </a:r>
          </a:p>
          <a:p>
            <a:pPr algn="just"/>
            <a:endParaRPr lang="en-US" dirty="0"/>
          </a:p>
        </p:txBody>
      </p:sp>
      <p:pic>
        <p:nvPicPr>
          <p:cNvPr id="3" name="Picture 2">
            <a:extLst>
              <a:ext uri="{FF2B5EF4-FFF2-40B4-BE49-F238E27FC236}">
                <a16:creationId xmlns:a16="http://schemas.microsoft.com/office/drawing/2014/main" id="{E817205C-03E6-B954-B780-1D634F6C52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364" t="47278" r="-341" b="46216"/>
          <a:stretch/>
        </p:blipFill>
        <p:spPr bwMode="auto">
          <a:xfrm>
            <a:off x="254000" y="380790"/>
            <a:ext cx="990600" cy="86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9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3112DE-4698-3E8E-8983-54C7BF92A502}"/>
              </a:ext>
            </a:extLst>
          </p:cNvPr>
          <p:cNvSpPr>
            <a:spLocks noGrp="1"/>
          </p:cNvSpPr>
          <p:nvPr>
            <p:ph type="title"/>
          </p:nvPr>
        </p:nvSpPr>
        <p:spPr>
          <a:xfrm>
            <a:off x="2899" y="-3952"/>
            <a:ext cx="12193071" cy="850217"/>
          </a:xfrm>
        </p:spPr>
        <p:txBody>
          <a:bodyPr>
            <a:normAutofit/>
          </a:bodyPr>
          <a:lstStyle/>
          <a:p>
            <a:r>
              <a:rPr lang="en-US" sz="2800"/>
              <a:t>Statistical Test: What factors are generating errors?</a:t>
            </a:r>
            <a:endParaRPr lang="en-CA" sz="28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2" name="TextBox 1">
            <a:extLst>
              <a:ext uri="{FF2B5EF4-FFF2-40B4-BE49-F238E27FC236}">
                <a16:creationId xmlns:a16="http://schemas.microsoft.com/office/drawing/2014/main" id="{31DEB5AD-EEF0-9D3E-6480-84F935BCF555}"/>
              </a:ext>
            </a:extLst>
          </p:cNvPr>
          <p:cNvSpPr txBox="1"/>
          <p:nvPr/>
        </p:nvSpPr>
        <p:spPr>
          <a:xfrm>
            <a:off x="247496" y="887956"/>
            <a:ext cx="11720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 conduct the error analysis, we used most important 8 features filtered in section 2. We ran the both RF and SVM models using these 8 features were able to obtain following results on confusion matrix.</a:t>
            </a:r>
          </a:p>
        </p:txBody>
      </p:sp>
      <p:graphicFrame>
        <p:nvGraphicFramePr>
          <p:cNvPr id="3" name="Table 2">
            <a:extLst>
              <a:ext uri="{FF2B5EF4-FFF2-40B4-BE49-F238E27FC236}">
                <a16:creationId xmlns:a16="http://schemas.microsoft.com/office/drawing/2014/main" id="{6BAFF13F-98BD-E73F-927F-29F7BC5DF89D}"/>
              </a:ext>
            </a:extLst>
          </p:cNvPr>
          <p:cNvGraphicFramePr>
            <a:graphicFrameLocks noGrp="1"/>
          </p:cNvGraphicFramePr>
          <p:nvPr>
            <p:extLst>
              <p:ext uri="{D42A27DB-BD31-4B8C-83A1-F6EECF244321}">
                <p14:modId xmlns:p14="http://schemas.microsoft.com/office/powerpoint/2010/main" val="597865107"/>
              </p:ext>
            </p:extLst>
          </p:nvPr>
        </p:nvGraphicFramePr>
        <p:xfrm>
          <a:off x="365060" y="1580721"/>
          <a:ext cx="5285629" cy="3139440"/>
        </p:xfrm>
        <a:graphic>
          <a:graphicData uri="http://schemas.openxmlformats.org/drawingml/2006/table">
            <a:tbl>
              <a:tblPr firstRow="1" bandRow="1">
                <a:tableStyleId>{5C22544A-7EE6-4342-B048-85BDC9FD1C3A}</a:tableStyleId>
              </a:tblPr>
              <a:tblGrid>
                <a:gridCol w="2855113">
                  <a:extLst>
                    <a:ext uri="{9D8B030D-6E8A-4147-A177-3AD203B41FA5}">
                      <a16:colId xmlns:a16="http://schemas.microsoft.com/office/drawing/2014/main" val="3411440927"/>
                    </a:ext>
                  </a:extLst>
                </a:gridCol>
                <a:gridCol w="1182413">
                  <a:extLst>
                    <a:ext uri="{9D8B030D-6E8A-4147-A177-3AD203B41FA5}">
                      <a16:colId xmlns:a16="http://schemas.microsoft.com/office/drawing/2014/main" val="3988701644"/>
                    </a:ext>
                  </a:extLst>
                </a:gridCol>
                <a:gridCol w="1248103">
                  <a:extLst>
                    <a:ext uri="{9D8B030D-6E8A-4147-A177-3AD203B41FA5}">
                      <a16:colId xmlns:a16="http://schemas.microsoft.com/office/drawing/2014/main" val="1413063291"/>
                    </a:ext>
                  </a:extLst>
                </a:gridCol>
              </a:tblGrid>
              <a:tr h="370840">
                <a:tc>
                  <a:txBody>
                    <a:bodyPr/>
                    <a:lstStyle/>
                    <a:p>
                      <a:endParaRPr lang="en-US" sz="1100"/>
                    </a:p>
                  </a:txBody>
                  <a:tcPr/>
                </a:tc>
                <a:tc>
                  <a:txBody>
                    <a:bodyPr/>
                    <a:lstStyle/>
                    <a:p>
                      <a:r>
                        <a:rPr lang="en-US" sz="1100"/>
                        <a:t>Random Forest</a:t>
                      </a:r>
                    </a:p>
                  </a:txBody>
                  <a:tcPr/>
                </a:tc>
                <a:tc>
                  <a:txBody>
                    <a:bodyPr/>
                    <a:lstStyle/>
                    <a:p>
                      <a:r>
                        <a:rPr lang="en-US" sz="1100"/>
                        <a:t>Support Vector Machine</a:t>
                      </a:r>
                    </a:p>
                  </a:txBody>
                  <a:tcPr/>
                </a:tc>
                <a:extLst>
                  <a:ext uri="{0D108BD9-81ED-4DB2-BD59-A6C34878D82A}">
                    <a16:rowId xmlns:a16="http://schemas.microsoft.com/office/drawing/2014/main" val="3244903456"/>
                  </a:ext>
                </a:extLst>
              </a:tr>
              <a:tr h="370840">
                <a:tc>
                  <a:txBody>
                    <a:bodyPr/>
                    <a:lstStyle/>
                    <a:p>
                      <a:r>
                        <a:rPr lang="en-US" sz="1100"/>
                        <a:t>True Negative (</a:t>
                      </a:r>
                      <a:r>
                        <a:rPr lang="en-US" sz="1100" b="0" i="0" u="none" strike="noStrike" noProof="0">
                          <a:solidFill>
                            <a:srgbClr val="000000"/>
                          </a:solidFill>
                          <a:latin typeface="Consolas"/>
                        </a:rPr>
                        <a:t>represents the number of cases where the model correctly predicted survival.</a:t>
                      </a:r>
                      <a:r>
                        <a:rPr lang="en-US" sz="1100"/>
                        <a:t>)</a:t>
                      </a:r>
                    </a:p>
                  </a:txBody>
                  <a:tcPr/>
                </a:tc>
                <a:tc>
                  <a:txBody>
                    <a:bodyPr/>
                    <a:lstStyle/>
                    <a:p>
                      <a:r>
                        <a:rPr lang="en-US" sz="1100"/>
                        <a:t>125</a:t>
                      </a:r>
                    </a:p>
                  </a:txBody>
                  <a:tcPr/>
                </a:tc>
                <a:tc>
                  <a:txBody>
                    <a:bodyPr/>
                    <a:lstStyle/>
                    <a:p>
                      <a:r>
                        <a:rPr lang="en-US" sz="1100"/>
                        <a:t>119</a:t>
                      </a:r>
                    </a:p>
                  </a:txBody>
                  <a:tcPr/>
                </a:tc>
                <a:extLst>
                  <a:ext uri="{0D108BD9-81ED-4DB2-BD59-A6C34878D82A}">
                    <a16:rowId xmlns:a16="http://schemas.microsoft.com/office/drawing/2014/main" val="3832568574"/>
                  </a:ext>
                </a:extLst>
              </a:tr>
              <a:tr h="370840">
                <a:tc>
                  <a:txBody>
                    <a:bodyPr/>
                    <a:lstStyle/>
                    <a:p>
                      <a:r>
                        <a:rPr lang="en-US" sz="1100"/>
                        <a:t>False Positive (</a:t>
                      </a:r>
                      <a:r>
                        <a:rPr lang="en-US" sz="1100" b="0" i="0" u="none" strike="noStrike" noProof="0">
                          <a:solidFill>
                            <a:srgbClr val="000000"/>
                          </a:solidFill>
                          <a:latin typeface="Consolas"/>
                        </a:rPr>
                        <a:t>represents the number of cases where the model incorrectly predicted death when the actual outcome was survival.)</a:t>
                      </a:r>
                      <a:endParaRPr lang="en-US" sz="1100"/>
                    </a:p>
                  </a:txBody>
                  <a:tcPr/>
                </a:tc>
                <a:tc>
                  <a:txBody>
                    <a:bodyPr/>
                    <a:lstStyle/>
                    <a:p>
                      <a:r>
                        <a:rPr lang="en-US" sz="1100"/>
                        <a:t>34</a:t>
                      </a:r>
                    </a:p>
                  </a:txBody>
                  <a:tcPr/>
                </a:tc>
                <a:tc>
                  <a:txBody>
                    <a:bodyPr/>
                    <a:lstStyle/>
                    <a:p>
                      <a:r>
                        <a:rPr lang="en-US" sz="1100"/>
                        <a:t>40</a:t>
                      </a:r>
                    </a:p>
                  </a:txBody>
                  <a:tcPr/>
                </a:tc>
                <a:extLst>
                  <a:ext uri="{0D108BD9-81ED-4DB2-BD59-A6C34878D82A}">
                    <a16:rowId xmlns:a16="http://schemas.microsoft.com/office/drawing/2014/main" val="930655914"/>
                  </a:ext>
                </a:extLst>
              </a:tr>
              <a:tr h="370840">
                <a:tc>
                  <a:txBody>
                    <a:bodyPr/>
                    <a:lstStyle/>
                    <a:p>
                      <a:r>
                        <a:rPr lang="en-US" sz="1100"/>
                        <a:t>False Negative (</a:t>
                      </a:r>
                      <a:r>
                        <a:rPr lang="en-US" sz="1100" b="0" i="0" u="none" strike="noStrike" noProof="0">
                          <a:solidFill>
                            <a:srgbClr val="000000"/>
                          </a:solidFill>
                          <a:latin typeface="Consolas"/>
                        </a:rPr>
                        <a:t>represents the number of cases where the model incorrectly predicted survival when the actual outcome was death.</a:t>
                      </a:r>
                      <a:r>
                        <a:rPr lang="en-US" sz="1100"/>
                        <a:t>)</a:t>
                      </a:r>
                    </a:p>
                  </a:txBody>
                  <a:tcPr/>
                </a:tc>
                <a:tc>
                  <a:txBody>
                    <a:bodyPr/>
                    <a:lstStyle/>
                    <a:p>
                      <a:r>
                        <a:rPr lang="en-US" sz="1100"/>
                        <a:t>25</a:t>
                      </a:r>
                    </a:p>
                  </a:txBody>
                  <a:tcPr/>
                </a:tc>
                <a:tc>
                  <a:txBody>
                    <a:bodyPr/>
                    <a:lstStyle/>
                    <a:p>
                      <a:r>
                        <a:rPr lang="en-US" sz="1100"/>
                        <a:t>19</a:t>
                      </a:r>
                    </a:p>
                  </a:txBody>
                  <a:tcPr/>
                </a:tc>
                <a:extLst>
                  <a:ext uri="{0D108BD9-81ED-4DB2-BD59-A6C34878D82A}">
                    <a16:rowId xmlns:a16="http://schemas.microsoft.com/office/drawing/2014/main" val="1953579777"/>
                  </a:ext>
                </a:extLst>
              </a:tr>
              <a:tr h="370840">
                <a:tc>
                  <a:txBody>
                    <a:bodyPr/>
                    <a:lstStyle/>
                    <a:p>
                      <a:r>
                        <a:rPr lang="en-US" sz="1100"/>
                        <a:t>True Positive (</a:t>
                      </a:r>
                      <a:r>
                        <a:rPr lang="en-US" sz="1100" b="0" i="0" u="none" strike="noStrike" noProof="0">
                          <a:solidFill>
                            <a:srgbClr val="000000"/>
                          </a:solidFill>
                          <a:latin typeface="Consolas"/>
                        </a:rPr>
                        <a:t>represents the number of cases where the model correctly predicted death.)</a:t>
                      </a:r>
                      <a:endParaRPr lang="en-US" sz="1100"/>
                    </a:p>
                  </a:txBody>
                  <a:tcPr/>
                </a:tc>
                <a:tc>
                  <a:txBody>
                    <a:bodyPr/>
                    <a:lstStyle/>
                    <a:p>
                      <a:r>
                        <a:rPr lang="en-US" sz="1100"/>
                        <a:t>134</a:t>
                      </a:r>
                    </a:p>
                  </a:txBody>
                  <a:tcPr/>
                </a:tc>
                <a:tc>
                  <a:txBody>
                    <a:bodyPr/>
                    <a:lstStyle/>
                    <a:p>
                      <a:r>
                        <a:rPr lang="en-US" sz="1100"/>
                        <a:t>140</a:t>
                      </a:r>
                    </a:p>
                  </a:txBody>
                  <a:tcPr/>
                </a:tc>
                <a:extLst>
                  <a:ext uri="{0D108BD9-81ED-4DB2-BD59-A6C34878D82A}">
                    <a16:rowId xmlns:a16="http://schemas.microsoft.com/office/drawing/2014/main" val="2820711196"/>
                  </a:ext>
                </a:extLst>
              </a:tr>
            </a:tbl>
          </a:graphicData>
        </a:graphic>
      </p:graphicFrame>
      <p:sp>
        <p:nvSpPr>
          <p:cNvPr id="4" name="TextBox 3">
            <a:extLst>
              <a:ext uri="{FF2B5EF4-FFF2-40B4-BE49-F238E27FC236}">
                <a16:creationId xmlns:a16="http://schemas.microsoft.com/office/drawing/2014/main" id="{9EFD4B7B-9AF4-3627-1703-EC4D4F4F6264}"/>
              </a:ext>
            </a:extLst>
          </p:cNvPr>
          <p:cNvSpPr txBox="1"/>
          <p:nvPr/>
        </p:nvSpPr>
        <p:spPr>
          <a:xfrm>
            <a:off x="5985535" y="1584032"/>
            <a:ext cx="59751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Steps used to uncover error patterns:</a:t>
            </a:r>
          </a:p>
          <a:p>
            <a:pPr marL="342900" indent="-342900">
              <a:buAutoNum type="arabicPeriod"/>
            </a:pPr>
            <a:r>
              <a:rPr lang="en-US"/>
              <a:t>Identify wrong prediction cases</a:t>
            </a:r>
          </a:p>
          <a:p>
            <a:pPr marL="342900" indent="-342900">
              <a:buAutoNum type="arabicPeriod"/>
            </a:pPr>
            <a:r>
              <a:rPr lang="en-US"/>
              <a:t>Extract relevant features</a:t>
            </a:r>
          </a:p>
          <a:p>
            <a:pPr marL="342900" indent="-342900">
              <a:buAutoNum type="arabicPeriod"/>
            </a:pPr>
            <a:r>
              <a:rPr lang="en-US"/>
              <a:t>Error pattern analysis</a:t>
            </a:r>
          </a:p>
          <a:p>
            <a:pPr marL="342900" indent="-342900">
              <a:buAutoNum type="arabicPeriod"/>
            </a:pPr>
            <a:r>
              <a:rPr lang="en-US"/>
              <a:t>Statistical tests</a:t>
            </a:r>
          </a:p>
          <a:p>
            <a:pPr marL="342900" indent="-342900">
              <a:buAutoNum type="arabicPeriod"/>
            </a:pPr>
            <a:r>
              <a:rPr lang="en-US"/>
              <a:t>Visualization</a:t>
            </a:r>
          </a:p>
        </p:txBody>
      </p:sp>
      <p:sp>
        <p:nvSpPr>
          <p:cNvPr id="7" name="TextBox 6">
            <a:extLst>
              <a:ext uri="{FF2B5EF4-FFF2-40B4-BE49-F238E27FC236}">
                <a16:creationId xmlns:a16="http://schemas.microsoft.com/office/drawing/2014/main" id="{DD7ACE51-94FC-A7F5-A38C-80FCBF28ABCA}"/>
              </a:ext>
            </a:extLst>
          </p:cNvPr>
          <p:cNvSpPr txBox="1"/>
          <p:nvPr/>
        </p:nvSpPr>
        <p:spPr>
          <a:xfrm>
            <a:off x="123405" y="4900457"/>
            <a:ext cx="616782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t>For each prediction made by the both models, we did compare the predicted label with actual label and identify the cases where predicted label does not match actual label. These cases are, </a:t>
            </a:r>
          </a:p>
          <a:p>
            <a:r>
              <a:rPr lang="en-US"/>
              <a:t>                                   False Negatives</a:t>
            </a:r>
          </a:p>
          <a:p>
            <a:r>
              <a:rPr lang="en-US"/>
              <a:t>                                           False Positives</a:t>
            </a:r>
          </a:p>
        </p:txBody>
      </p:sp>
      <p:pic>
        <p:nvPicPr>
          <p:cNvPr id="9" name="Picture 8" descr="A screenshot of a data&#10;&#10;Description automatically generated">
            <a:extLst>
              <a:ext uri="{FF2B5EF4-FFF2-40B4-BE49-F238E27FC236}">
                <a16:creationId xmlns:a16="http://schemas.microsoft.com/office/drawing/2014/main" id="{D39A7C56-AC1B-04C4-1DAC-CEC2F31BE70F}"/>
              </a:ext>
            </a:extLst>
          </p:cNvPr>
          <p:cNvPicPr>
            <a:picLocks noChangeAspect="1"/>
          </p:cNvPicPr>
          <p:nvPr/>
        </p:nvPicPr>
        <p:blipFill>
          <a:blip r:embed="rId2"/>
          <a:stretch>
            <a:fillRect/>
          </a:stretch>
        </p:blipFill>
        <p:spPr>
          <a:xfrm>
            <a:off x="6507655" y="3431409"/>
            <a:ext cx="5456621" cy="3305939"/>
          </a:xfrm>
          <a:prstGeom prst="rect">
            <a:avLst/>
          </a:prstGeom>
        </p:spPr>
      </p:pic>
    </p:spTree>
    <p:extLst>
      <p:ext uri="{BB962C8B-B14F-4D97-AF65-F5344CB8AC3E}">
        <p14:creationId xmlns:p14="http://schemas.microsoft.com/office/powerpoint/2010/main" val="615943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{26FEC8F1-A53D-47CE-983F-0B8A3A23D188}tf11665031_win32</Template>
  <TotalTime>0</TotalTime>
  <Words>2590</Words>
  <Application>Microsoft Office PowerPoint</Application>
  <PresentationFormat>Widescreen</PresentationFormat>
  <Paragraphs>246</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Nova</vt:lpstr>
      <vt:lpstr>Arial Nova Light</vt:lpstr>
      <vt:lpstr>Consolas</vt:lpstr>
      <vt:lpstr>Courier New</vt:lpstr>
      <vt:lpstr>Wingdings</vt:lpstr>
      <vt:lpstr>Wingdings 2</vt:lpstr>
      <vt:lpstr>SlateVTI</vt:lpstr>
      <vt:lpstr>Phase 2 Project 7: SVM default model + All features  Random Forest default mode + All features  Tableau/Power BI dashboard</vt:lpstr>
      <vt:lpstr>PHASE 2 ERROR ANALYSIS</vt:lpstr>
      <vt:lpstr>Abstract</vt:lpstr>
      <vt:lpstr>Section 2: Model Performance What is result of running same model with different features?  Which are key variables for Random Forest?</vt:lpstr>
      <vt:lpstr>Section 2: Model Performance What is result of running 2 models with same features?  Which are key variables for Random Forest?</vt:lpstr>
      <vt:lpstr>Section 3: Error analysis  Which variables must be used for error analysis? </vt:lpstr>
      <vt:lpstr>What is performance of models with 8 common features? </vt:lpstr>
      <vt:lpstr>What's relation of errors with between variables?</vt:lpstr>
      <vt:lpstr>Statistical Test: What factors are generating errors?</vt:lpstr>
      <vt:lpstr>Error Analysis Continuation using RF model...</vt:lpstr>
      <vt:lpstr>Error Analysis Continuation using RF model...</vt:lpstr>
      <vt:lpstr>Error Analysis Continuation using RF model...</vt:lpstr>
      <vt:lpstr>RF: What factors contribute to the occurrence of false positives?  And false negatives?</vt:lpstr>
      <vt:lpstr>SVM: What factors contribute to the occurrence of false positives? And false negatives?</vt:lpstr>
      <vt:lpstr>RF and SVM common errors analysis</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project   Machine Learning</dc:title>
  <dc:creator>Mario Palomino Vieira</dc:creator>
  <cp:lastModifiedBy>Sandaru Welikala</cp:lastModifiedBy>
  <cp:revision>1</cp:revision>
  <dcterms:created xsi:type="dcterms:W3CDTF">2024-03-10T15:20:57Z</dcterms:created>
  <dcterms:modified xsi:type="dcterms:W3CDTF">2024-10-31T08:53:39Z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